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2"/>
  </p:sldMasterIdLst>
  <p:notesMasterIdLst>
    <p:notesMasterId r:id="rId53"/>
  </p:notesMasterIdLst>
  <p:sldIdLst>
    <p:sldId id="261" r:id="rId3"/>
    <p:sldId id="326" r:id="rId4"/>
    <p:sldId id="328" r:id="rId5"/>
    <p:sldId id="292" r:id="rId6"/>
    <p:sldId id="293" r:id="rId7"/>
    <p:sldId id="294" r:id="rId8"/>
    <p:sldId id="295" r:id="rId9"/>
    <p:sldId id="296" r:id="rId10"/>
    <p:sldId id="297" r:id="rId11"/>
    <p:sldId id="298" r:id="rId12"/>
    <p:sldId id="299" r:id="rId13"/>
    <p:sldId id="300" r:id="rId14"/>
    <p:sldId id="301" r:id="rId15"/>
    <p:sldId id="302" r:id="rId16"/>
    <p:sldId id="303" r:id="rId17"/>
    <p:sldId id="304" r:id="rId18"/>
    <p:sldId id="305" r:id="rId19"/>
    <p:sldId id="306" r:id="rId20"/>
    <p:sldId id="307" r:id="rId21"/>
    <p:sldId id="308" r:id="rId22"/>
    <p:sldId id="309" r:id="rId23"/>
    <p:sldId id="310" r:id="rId24"/>
    <p:sldId id="311" r:id="rId25"/>
    <p:sldId id="312" r:id="rId26"/>
    <p:sldId id="313" r:id="rId27"/>
    <p:sldId id="314" r:id="rId28"/>
    <p:sldId id="315" r:id="rId29"/>
    <p:sldId id="316" r:id="rId30"/>
    <p:sldId id="317" r:id="rId31"/>
    <p:sldId id="318" r:id="rId32"/>
    <p:sldId id="319" r:id="rId33"/>
    <p:sldId id="320" r:id="rId34"/>
    <p:sldId id="321" r:id="rId35"/>
    <p:sldId id="322" r:id="rId36"/>
    <p:sldId id="323" r:id="rId37"/>
    <p:sldId id="324" r:id="rId38"/>
    <p:sldId id="329" r:id="rId39"/>
    <p:sldId id="330" r:id="rId40"/>
    <p:sldId id="327" r:id="rId41"/>
    <p:sldId id="331" r:id="rId42"/>
    <p:sldId id="332" r:id="rId43"/>
    <p:sldId id="333" r:id="rId44"/>
    <p:sldId id="334" r:id="rId45"/>
    <p:sldId id="335" r:id="rId46"/>
    <p:sldId id="336" r:id="rId47"/>
    <p:sldId id="337" r:id="rId48"/>
    <p:sldId id="338" r:id="rId49"/>
    <p:sldId id="339" r:id="rId50"/>
    <p:sldId id="340" r:id="rId51"/>
    <p:sldId id="341" r:id="rId52"/>
  </p:sldIdLst>
  <p:sldSz cx="12192000" cy="6858000"/>
  <p:notesSz cx="6858000" cy="9144000"/>
  <p:custDataLst>
    <p:tags r:id="rId54"/>
  </p:custDataLst>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25498" initials="2"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DBF4FD"/>
    <a:srgbClr val="F8AFB3"/>
    <a:srgbClr val="93C2EC"/>
    <a:srgbClr val="5296DC"/>
    <a:srgbClr val="9495B8"/>
    <a:srgbClr val="4792D6"/>
    <a:srgbClr val="D0E6F3"/>
    <a:srgbClr val="D5E8F6"/>
    <a:srgbClr val="95C2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78" y="10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79" name="Shape 379"/>
          <p:cNvSpPr>
            <a:spLocks noGrp="1" noRot="1" noChangeAspect="1"/>
          </p:cNvSpPr>
          <p:nvPr>
            <p:ph type="sldImg"/>
          </p:nvPr>
        </p:nvSpPr>
        <p:spPr>
          <a:xfrm>
            <a:off x="1143000" y="685800"/>
            <a:ext cx="4572000" cy="3429000"/>
          </a:xfrm>
          <a:prstGeom prst="rect">
            <a:avLst/>
          </a:prstGeom>
        </p:spPr>
        <p:txBody>
          <a:bodyPr/>
          <a:lstStyle/>
          <a:p>
            <a:endParaRPr/>
          </a:p>
        </p:txBody>
      </p:sp>
      <p:sp>
        <p:nvSpPr>
          <p:cNvPr id="380" name="Shape 38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Helvetica"/>
      </a:defRPr>
    </a:lvl1pPr>
    <a:lvl2pPr indent="228600" latinLnBrk="0">
      <a:defRPr sz="1200">
        <a:latin typeface="+mn-lt"/>
        <a:ea typeface="+mn-ea"/>
        <a:cs typeface="+mn-cs"/>
        <a:sym typeface="Helvetica"/>
      </a:defRPr>
    </a:lvl2pPr>
    <a:lvl3pPr indent="457200" latinLnBrk="0">
      <a:defRPr sz="1200">
        <a:latin typeface="+mn-lt"/>
        <a:ea typeface="+mn-ea"/>
        <a:cs typeface="+mn-cs"/>
        <a:sym typeface="Helvetica"/>
      </a:defRPr>
    </a:lvl3pPr>
    <a:lvl4pPr indent="685800" latinLnBrk="0">
      <a:defRPr sz="1200">
        <a:latin typeface="+mn-lt"/>
        <a:ea typeface="+mn-ea"/>
        <a:cs typeface="+mn-cs"/>
        <a:sym typeface="Helvetica"/>
      </a:defRPr>
    </a:lvl4pPr>
    <a:lvl5pPr indent="914400" latinLnBrk="0">
      <a:defRPr sz="1200">
        <a:latin typeface="+mn-lt"/>
        <a:ea typeface="+mn-ea"/>
        <a:cs typeface="+mn-cs"/>
        <a:sym typeface="Helvetica"/>
      </a:defRPr>
    </a:lvl5pPr>
    <a:lvl6pPr indent="1143000" latinLnBrk="0">
      <a:defRPr sz="1200">
        <a:latin typeface="+mn-lt"/>
        <a:ea typeface="+mn-ea"/>
        <a:cs typeface="+mn-cs"/>
        <a:sym typeface="Helvetica"/>
      </a:defRPr>
    </a:lvl6pPr>
    <a:lvl7pPr indent="1371600" latinLnBrk="0">
      <a:defRPr sz="1200">
        <a:latin typeface="+mn-lt"/>
        <a:ea typeface="+mn-ea"/>
        <a:cs typeface="+mn-cs"/>
        <a:sym typeface="Helvetica"/>
      </a:defRPr>
    </a:lvl7pPr>
    <a:lvl8pPr indent="1600200" latinLnBrk="0">
      <a:defRPr sz="1200">
        <a:latin typeface="+mn-lt"/>
        <a:ea typeface="+mn-ea"/>
        <a:cs typeface="+mn-cs"/>
        <a:sym typeface="Helvetica"/>
      </a:defRPr>
    </a:lvl8pPr>
    <a:lvl9pPr indent="1828800" latinLnBrk="0">
      <a:defRPr sz="1200">
        <a:latin typeface="+mn-lt"/>
        <a:ea typeface="+mn-ea"/>
        <a:cs typeface="+mn-cs"/>
        <a:sym typeface="Helvetica"/>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43" name="Rectangle 1"/>
          <p:cNvSpPr/>
          <p:nvPr/>
        </p:nvSpPr>
        <p:spPr>
          <a:xfrm>
            <a:off x="8693622" y="1066231"/>
            <a:ext cx="2388359" cy="4725538"/>
          </a:xfrm>
          <a:prstGeom prst="rect">
            <a:avLst/>
          </a:prstGeom>
          <a:solidFill>
            <a:schemeClr val="accent4"/>
          </a:solidFill>
          <a:ln w="12700">
            <a:miter lim="400000"/>
          </a:ln>
        </p:spPr>
        <p:txBody>
          <a:bodyPr lIns="45719" rIns="45719" anchor="ctr"/>
          <a:lstStyle/>
          <a:p>
            <a:pPr algn="ctr">
              <a:defRPr>
                <a:solidFill>
                  <a:srgbClr val="FFFFFF"/>
                </a:solidFill>
              </a:defRPr>
            </a:pPr>
            <a:endParaRPr/>
          </a:p>
        </p:txBody>
      </p:sp>
      <p:sp>
        <p:nvSpPr>
          <p:cNvPr id="44" name="Picture Placeholder 7"/>
          <p:cNvSpPr>
            <a:spLocks noGrp="1"/>
          </p:cNvSpPr>
          <p:nvPr>
            <p:ph type="pic" sz="quarter" idx="13"/>
          </p:nvPr>
        </p:nvSpPr>
        <p:spPr>
          <a:xfrm>
            <a:off x="8958354" y="1279478"/>
            <a:ext cx="2441160" cy="4299045"/>
          </a:xfrm>
          <a:prstGeom prst="rect">
            <a:avLst/>
          </a:prstGeom>
        </p:spPr>
        <p:txBody>
          <a:bodyPr lIns="91439" rIns="91439"/>
          <a:lstStyle/>
          <a:p>
            <a:endParaRPr/>
          </a:p>
        </p:txBody>
      </p:sp>
      <p:sp>
        <p:nvSpPr>
          <p:cNvPr id="45" name="Picture Placeholder 7"/>
          <p:cNvSpPr>
            <a:spLocks noGrp="1"/>
          </p:cNvSpPr>
          <p:nvPr>
            <p:ph type="pic" sz="quarter" idx="14"/>
          </p:nvPr>
        </p:nvSpPr>
        <p:spPr>
          <a:xfrm>
            <a:off x="6061881" y="-1"/>
            <a:ext cx="2441160" cy="3330056"/>
          </a:xfrm>
          <a:prstGeom prst="rect">
            <a:avLst/>
          </a:prstGeom>
        </p:spPr>
        <p:txBody>
          <a:bodyPr lIns="91439" rIns="91439"/>
          <a:lstStyle/>
          <a:p>
            <a:endParaRPr/>
          </a:p>
        </p:txBody>
      </p:sp>
      <p:sp>
        <p:nvSpPr>
          <p:cNvPr id="46" name="Picture Placeholder 7"/>
          <p:cNvSpPr>
            <a:spLocks noGrp="1"/>
          </p:cNvSpPr>
          <p:nvPr>
            <p:ph type="pic" sz="quarter" idx="15"/>
          </p:nvPr>
        </p:nvSpPr>
        <p:spPr>
          <a:xfrm>
            <a:off x="6061881" y="3527945"/>
            <a:ext cx="2441160" cy="3330056"/>
          </a:xfrm>
          <a:prstGeom prst="rect">
            <a:avLst/>
          </a:prstGeom>
        </p:spPr>
        <p:txBody>
          <a:bodyPr lIns="91439" rIns="91439"/>
          <a:lstStyle/>
          <a:p>
            <a:endParaRPr/>
          </a:p>
        </p:txBody>
      </p:sp>
      <p:sp>
        <p:nvSpPr>
          <p:cNvPr id="47" name="Shape 47"/>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11_Custom Layout">
    <p:spTree>
      <p:nvGrpSpPr>
        <p:cNvPr id="1" name=""/>
        <p:cNvGrpSpPr/>
        <p:nvPr/>
      </p:nvGrpSpPr>
      <p:grpSpPr>
        <a:xfrm>
          <a:off x="0" y="0"/>
          <a:ext cx="0" cy="0"/>
          <a:chOff x="0" y="0"/>
          <a:chExt cx="0" cy="0"/>
        </a:xfrm>
      </p:grpSpPr>
      <p:sp>
        <p:nvSpPr>
          <p:cNvPr id="133" name="Picture Placeholder 8"/>
          <p:cNvSpPr>
            <a:spLocks noGrp="1"/>
          </p:cNvSpPr>
          <p:nvPr>
            <p:ph type="pic" idx="13"/>
          </p:nvPr>
        </p:nvSpPr>
        <p:spPr>
          <a:xfrm>
            <a:off x="3832850" y="-2"/>
            <a:ext cx="8359150" cy="5731530"/>
          </a:xfrm>
          <a:prstGeom prst="rect">
            <a:avLst/>
          </a:prstGeom>
        </p:spPr>
        <p:txBody>
          <a:bodyPr lIns="91439" rIns="91439"/>
          <a:lstStyle/>
          <a:p>
            <a:endParaRPr/>
          </a:p>
        </p:txBody>
      </p:sp>
      <p:sp>
        <p:nvSpPr>
          <p:cNvPr id="134" name="Shape 134"/>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12_Custom Layout">
    <p:spTree>
      <p:nvGrpSpPr>
        <p:cNvPr id="1" name=""/>
        <p:cNvGrpSpPr/>
        <p:nvPr/>
      </p:nvGrpSpPr>
      <p:grpSpPr>
        <a:xfrm>
          <a:off x="0" y="0"/>
          <a:ext cx="0" cy="0"/>
          <a:chOff x="0" y="0"/>
          <a:chExt cx="0" cy="0"/>
        </a:xfrm>
      </p:grpSpPr>
      <p:sp>
        <p:nvSpPr>
          <p:cNvPr id="149" name="Rectangle 1"/>
          <p:cNvSpPr/>
          <p:nvPr/>
        </p:nvSpPr>
        <p:spPr>
          <a:xfrm>
            <a:off x="6782937" y="-1"/>
            <a:ext cx="3643954" cy="2101757"/>
          </a:xfrm>
          <a:prstGeom prst="rect">
            <a:avLst/>
          </a:prstGeom>
          <a:solidFill>
            <a:srgbClr val="F2F2F2"/>
          </a:solidFill>
          <a:ln w="12700">
            <a:miter lim="400000"/>
          </a:ln>
        </p:spPr>
        <p:txBody>
          <a:bodyPr lIns="45719" rIns="45719" anchor="ctr"/>
          <a:lstStyle/>
          <a:p>
            <a:pPr algn="ctr">
              <a:defRPr>
                <a:solidFill>
                  <a:srgbClr val="FFFFFF"/>
                </a:solidFill>
              </a:defRPr>
            </a:pPr>
            <a:endParaRPr/>
          </a:p>
        </p:txBody>
      </p:sp>
      <p:sp>
        <p:nvSpPr>
          <p:cNvPr id="150" name="Picture Placeholder 5"/>
          <p:cNvSpPr>
            <a:spLocks noGrp="1"/>
          </p:cNvSpPr>
          <p:nvPr>
            <p:ph type="pic" sz="quarter" idx="13"/>
          </p:nvPr>
        </p:nvSpPr>
        <p:spPr>
          <a:xfrm>
            <a:off x="8325133" y="2346505"/>
            <a:ext cx="2769814" cy="4511496"/>
          </a:xfrm>
          <a:prstGeom prst="rect">
            <a:avLst/>
          </a:prstGeom>
        </p:spPr>
        <p:txBody>
          <a:bodyPr lIns="91439" rIns="91439"/>
          <a:lstStyle/>
          <a:p>
            <a:endParaRPr/>
          </a:p>
        </p:txBody>
      </p:sp>
      <p:sp>
        <p:nvSpPr>
          <p:cNvPr id="151" name="Picture Placeholder 5"/>
          <p:cNvSpPr>
            <a:spLocks noGrp="1"/>
          </p:cNvSpPr>
          <p:nvPr>
            <p:ph type="pic" sz="quarter" idx="14"/>
          </p:nvPr>
        </p:nvSpPr>
        <p:spPr>
          <a:xfrm>
            <a:off x="3875964" y="1228298"/>
            <a:ext cx="4136864" cy="2920621"/>
          </a:xfrm>
          <a:prstGeom prst="rect">
            <a:avLst/>
          </a:prstGeom>
          <a:effectLst>
            <a:outerShdw blurRad="381000" dist="304800" dir="18900000" rotWithShape="0">
              <a:srgbClr val="000000">
                <a:alpha val="25000"/>
              </a:srgbClr>
            </a:outerShdw>
          </a:effectLst>
        </p:spPr>
        <p:txBody>
          <a:bodyPr lIns="91439" rIns="91439"/>
          <a:lstStyle/>
          <a:p>
            <a:endParaRPr/>
          </a:p>
        </p:txBody>
      </p:sp>
      <p:sp>
        <p:nvSpPr>
          <p:cNvPr id="152" name="Shape 152"/>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4_Custom Layout">
    <p:spTree>
      <p:nvGrpSpPr>
        <p:cNvPr id="1" name=""/>
        <p:cNvGrpSpPr/>
        <p:nvPr/>
      </p:nvGrpSpPr>
      <p:grpSpPr>
        <a:xfrm>
          <a:off x="0" y="0"/>
          <a:ext cx="0" cy="0"/>
          <a:chOff x="0" y="0"/>
          <a:chExt cx="0" cy="0"/>
        </a:xfrm>
      </p:grpSpPr>
      <p:sp>
        <p:nvSpPr>
          <p:cNvPr id="159" name="Picture Placeholder 5"/>
          <p:cNvSpPr>
            <a:spLocks noGrp="1"/>
          </p:cNvSpPr>
          <p:nvPr>
            <p:ph type="pic" sz="half" idx="13"/>
          </p:nvPr>
        </p:nvSpPr>
        <p:spPr>
          <a:xfrm>
            <a:off x="-1" y="1146411"/>
            <a:ext cx="6810235" cy="2975214"/>
          </a:xfrm>
          <a:prstGeom prst="rect">
            <a:avLst/>
          </a:prstGeom>
        </p:spPr>
        <p:txBody>
          <a:bodyPr lIns="91439" rIns="91439"/>
          <a:lstStyle/>
          <a:p>
            <a:endParaRPr/>
          </a:p>
        </p:txBody>
      </p:sp>
      <p:sp>
        <p:nvSpPr>
          <p:cNvPr id="160" name="Picture Placeholder 5"/>
          <p:cNvSpPr>
            <a:spLocks noGrp="1"/>
          </p:cNvSpPr>
          <p:nvPr>
            <p:ph type="pic" sz="quarter" idx="14"/>
          </p:nvPr>
        </p:nvSpPr>
        <p:spPr>
          <a:xfrm>
            <a:off x="1282889" y="4380931"/>
            <a:ext cx="2347413" cy="2477069"/>
          </a:xfrm>
          <a:prstGeom prst="rect">
            <a:avLst/>
          </a:prstGeom>
        </p:spPr>
        <p:txBody>
          <a:bodyPr lIns="91439" rIns="91439"/>
          <a:lstStyle/>
          <a:p>
            <a:endParaRPr/>
          </a:p>
        </p:txBody>
      </p:sp>
      <p:sp>
        <p:nvSpPr>
          <p:cNvPr id="161" name="Shape 161"/>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15_Custom Layout">
    <p:spTree>
      <p:nvGrpSpPr>
        <p:cNvPr id="1" name=""/>
        <p:cNvGrpSpPr/>
        <p:nvPr/>
      </p:nvGrpSpPr>
      <p:grpSpPr>
        <a:xfrm>
          <a:off x="0" y="0"/>
          <a:ext cx="0" cy="0"/>
          <a:chOff x="0" y="0"/>
          <a:chExt cx="0" cy="0"/>
        </a:xfrm>
      </p:grpSpPr>
      <p:sp>
        <p:nvSpPr>
          <p:cNvPr id="168" name="Picture Placeholder 2"/>
          <p:cNvSpPr>
            <a:spLocks noGrp="1"/>
          </p:cNvSpPr>
          <p:nvPr>
            <p:ph type="pic" sz="half" idx="13"/>
          </p:nvPr>
        </p:nvSpPr>
        <p:spPr>
          <a:xfrm>
            <a:off x="5707324" y="948947"/>
            <a:ext cx="4960108" cy="4960107"/>
          </a:xfrm>
          <a:prstGeom prst="rect">
            <a:avLst/>
          </a:prstGeom>
        </p:spPr>
        <p:txBody>
          <a:bodyPr lIns="91439" rIns="91439"/>
          <a:lstStyle/>
          <a:p>
            <a:endParaRPr/>
          </a:p>
        </p:txBody>
      </p:sp>
      <p:sp>
        <p:nvSpPr>
          <p:cNvPr id="169" name="Shape 169"/>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16_Custom Layout">
    <p:spTree>
      <p:nvGrpSpPr>
        <p:cNvPr id="1" name=""/>
        <p:cNvGrpSpPr/>
        <p:nvPr/>
      </p:nvGrpSpPr>
      <p:grpSpPr>
        <a:xfrm>
          <a:off x="0" y="0"/>
          <a:ext cx="0" cy="0"/>
          <a:chOff x="0" y="0"/>
          <a:chExt cx="0" cy="0"/>
        </a:xfrm>
      </p:grpSpPr>
      <p:sp>
        <p:nvSpPr>
          <p:cNvPr id="176" name="Picture Placeholder 9"/>
          <p:cNvSpPr>
            <a:spLocks noGrp="1"/>
          </p:cNvSpPr>
          <p:nvPr>
            <p:ph type="pic" sz="half" idx="13"/>
          </p:nvPr>
        </p:nvSpPr>
        <p:spPr>
          <a:xfrm>
            <a:off x="1064523" y="0"/>
            <a:ext cx="4831308" cy="6858000"/>
          </a:xfrm>
          <a:prstGeom prst="rect">
            <a:avLst/>
          </a:prstGeom>
        </p:spPr>
        <p:txBody>
          <a:bodyPr lIns="91439" rIns="91439"/>
          <a:lstStyle/>
          <a:p>
            <a:endParaRPr/>
          </a:p>
        </p:txBody>
      </p:sp>
      <p:sp>
        <p:nvSpPr>
          <p:cNvPr id="177" name="Shape 177"/>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17_Custom Layout">
    <p:spTree>
      <p:nvGrpSpPr>
        <p:cNvPr id="1" name=""/>
        <p:cNvGrpSpPr/>
        <p:nvPr/>
      </p:nvGrpSpPr>
      <p:grpSpPr>
        <a:xfrm>
          <a:off x="0" y="0"/>
          <a:ext cx="0" cy="0"/>
          <a:chOff x="0" y="0"/>
          <a:chExt cx="0" cy="0"/>
        </a:xfrm>
      </p:grpSpPr>
      <p:sp>
        <p:nvSpPr>
          <p:cNvPr id="184" name="Picture Placeholder 9"/>
          <p:cNvSpPr>
            <a:spLocks noGrp="1"/>
          </p:cNvSpPr>
          <p:nvPr>
            <p:ph type="pic" sz="half" idx="13"/>
          </p:nvPr>
        </p:nvSpPr>
        <p:spPr>
          <a:xfrm>
            <a:off x="6136987" y="1294945"/>
            <a:ext cx="4999586" cy="4327933"/>
          </a:xfrm>
          <a:prstGeom prst="rect">
            <a:avLst/>
          </a:prstGeom>
        </p:spPr>
        <p:txBody>
          <a:bodyPr lIns="91439" rIns="91439"/>
          <a:lstStyle/>
          <a:p>
            <a:endParaRPr/>
          </a:p>
        </p:txBody>
      </p:sp>
      <p:sp>
        <p:nvSpPr>
          <p:cNvPr id="185" name="Shape 185"/>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3_Title Slide">
    <p:spTree>
      <p:nvGrpSpPr>
        <p:cNvPr id="1" name=""/>
        <p:cNvGrpSpPr/>
        <p:nvPr/>
      </p:nvGrpSpPr>
      <p:grpSpPr>
        <a:xfrm>
          <a:off x="0" y="0"/>
          <a:ext cx="0" cy="0"/>
          <a:chOff x="0" y="0"/>
          <a:chExt cx="0" cy="0"/>
        </a:xfrm>
      </p:grpSpPr>
      <p:sp>
        <p:nvSpPr>
          <p:cNvPr id="192" name="Picture Placeholder 5"/>
          <p:cNvSpPr>
            <a:spLocks noGrp="1"/>
          </p:cNvSpPr>
          <p:nvPr>
            <p:ph type="pic" idx="13"/>
          </p:nvPr>
        </p:nvSpPr>
        <p:spPr>
          <a:xfrm>
            <a:off x="6196083" y="-13648"/>
            <a:ext cx="5995918" cy="6871649"/>
          </a:xfrm>
          <a:prstGeom prst="rect">
            <a:avLst/>
          </a:prstGeom>
        </p:spPr>
        <p:txBody>
          <a:bodyPr lIns="91439" rIns="91439"/>
          <a:lstStyle/>
          <a:p>
            <a:endParaRPr/>
          </a:p>
        </p:txBody>
      </p:sp>
      <p:sp>
        <p:nvSpPr>
          <p:cNvPr id="193" name="Shape 193"/>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27_Custom Layout">
    <p:spTree>
      <p:nvGrpSpPr>
        <p:cNvPr id="1" name=""/>
        <p:cNvGrpSpPr/>
        <p:nvPr/>
      </p:nvGrpSpPr>
      <p:grpSpPr>
        <a:xfrm>
          <a:off x="0" y="0"/>
          <a:ext cx="0" cy="0"/>
          <a:chOff x="0" y="0"/>
          <a:chExt cx="0" cy="0"/>
        </a:xfrm>
      </p:grpSpPr>
      <p:sp>
        <p:nvSpPr>
          <p:cNvPr id="200" name="Picture Placeholder 4"/>
          <p:cNvSpPr>
            <a:spLocks noGrp="1"/>
          </p:cNvSpPr>
          <p:nvPr>
            <p:ph type="pic" sz="half" idx="13"/>
          </p:nvPr>
        </p:nvSpPr>
        <p:spPr>
          <a:xfrm>
            <a:off x="764273" y="844079"/>
            <a:ext cx="6414449" cy="5169842"/>
          </a:xfrm>
          <a:prstGeom prst="rect">
            <a:avLst/>
          </a:prstGeom>
        </p:spPr>
        <p:txBody>
          <a:bodyPr lIns="91439" rIns="91439"/>
          <a:lstStyle/>
          <a:p>
            <a:endParaRPr/>
          </a:p>
        </p:txBody>
      </p:sp>
      <p:sp>
        <p:nvSpPr>
          <p:cNvPr id="201" name="Shape 201"/>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28_Custom Layout">
    <p:spTree>
      <p:nvGrpSpPr>
        <p:cNvPr id="1" name=""/>
        <p:cNvGrpSpPr/>
        <p:nvPr/>
      </p:nvGrpSpPr>
      <p:grpSpPr>
        <a:xfrm>
          <a:off x="0" y="0"/>
          <a:ext cx="0" cy="0"/>
          <a:chOff x="0" y="0"/>
          <a:chExt cx="0" cy="0"/>
        </a:xfrm>
      </p:grpSpPr>
      <p:sp>
        <p:nvSpPr>
          <p:cNvPr id="208" name="Freeform 12"/>
          <p:cNvSpPr/>
          <p:nvPr/>
        </p:nvSpPr>
        <p:spPr>
          <a:xfrm>
            <a:off x="-1" y="561833"/>
            <a:ext cx="9751328" cy="262037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149" y="21600"/>
                </a:lnTo>
                <a:lnTo>
                  <a:pt x="0" y="21600"/>
                </a:lnTo>
                <a:close/>
              </a:path>
            </a:pathLst>
          </a:custGeom>
          <a:solidFill>
            <a:srgbClr val="F2F2F2"/>
          </a:solidFill>
          <a:ln w="12700">
            <a:miter lim="400000"/>
          </a:ln>
        </p:spPr>
        <p:txBody>
          <a:bodyPr lIns="45719" rIns="45719" anchor="ctr"/>
          <a:lstStyle/>
          <a:p>
            <a:pPr algn="ctr">
              <a:defRPr>
                <a:solidFill>
                  <a:srgbClr val="FFFFFF"/>
                </a:solidFill>
              </a:defRPr>
            </a:pPr>
            <a:endParaRPr/>
          </a:p>
        </p:txBody>
      </p:sp>
      <p:sp>
        <p:nvSpPr>
          <p:cNvPr id="209" name="Picture Placeholder 6"/>
          <p:cNvSpPr>
            <a:spLocks noGrp="1"/>
          </p:cNvSpPr>
          <p:nvPr>
            <p:ph type="pic" sz="half" idx="13"/>
          </p:nvPr>
        </p:nvSpPr>
        <p:spPr>
          <a:xfrm>
            <a:off x="709683" y="1214652"/>
            <a:ext cx="10772635" cy="2620371"/>
          </a:xfrm>
          <a:prstGeom prst="rect">
            <a:avLst/>
          </a:prstGeom>
          <a:effectLst>
            <a:outerShdw blurRad="381000" dist="190500" dir="13500000" rotWithShape="0">
              <a:srgbClr val="000000">
                <a:alpha val="25000"/>
              </a:srgbClr>
            </a:outerShdw>
          </a:effectLst>
        </p:spPr>
        <p:txBody>
          <a:bodyPr lIns="91439" rIns="91439"/>
          <a:lstStyle/>
          <a:p>
            <a:endParaRPr/>
          </a:p>
        </p:txBody>
      </p:sp>
      <p:sp>
        <p:nvSpPr>
          <p:cNvPr id="210" name="Shape 210"/>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5_Title Slide">
    <p:spTree>
      <p:nvGrpSpPr>
        <p:cNvPr id="1" name=""/>
        <p:cNvGrpSpPr/>
        <p:nvPr/>
      </p:nvGrpSpPr>
      <p:grpSpPr>
        <a:xfrm>
          <a:off x="0" y="0"/>
          <a:ext cx="0" cy="0"/>
          <a:chOff x="0" y="0"/>
          <a:chExt cx="0" cy="0"/>
        </a:xfrm>
      </p:grpSpPr>
      <p:sp>
        <p:nvSpPr>
          <p:cNvPr id="227" name="Rectangle 2"/>
          <p:cNvSpPr/>
          <p:nvPr/>
        </p:nvSpPr>
        <p:spPr>
          <a:xfrm>
            <a:off x="630641" y="532263"/>
            <a:ext cx="10930719" cy="5991368"/>
          </a:xfrm>
          <a:prstGeom prst="rect">
            <a:avLst/>
          </a:prstGeom>
          <a:solidFill>
            <a:srgbClr val="FFFFFF"/>
          </a:solidFill>
          <a:ln w="12700">
            <a:miter lim="400000"/>
          </a:ln>
          <a:effectLst>
            <a:outerShdw blurRad="381000" rotWithShape="0">
              <a:srgbClr val="000000">
                <a:alpha val="25000"/>
              </a:srgbClr>
            </a:outerShdw>
          </a:effectLst>
        </p:spPr>
        <p:txBody>
          <a:bodyPr lIns="45719" rIns="45719" anchor="ctr"/>
          <a:lstStyle/>
          <a:p>
            <a:pPr algn="ctr">
              <a:defRPr>
                <a:solidFill>
                  <a:srgbClr val="FFFFFF"/>
                </a:solidFill>
              </a:defRPr>
            </a:pPr>
            <a:endParaRPr/>
          </a:p>
        </p:txBody>
      </p:sp>
      <p:sp>
        <p:nvSpPr>
          <p:cNvPr id="228" name="Picture Placeholder 6"/>
          <p:cNvSpPr>
            <a:spLocks noGrp="1"/>
          </p:cNvSpPr>
          <p:nvPr>
            <p:ph type="pic" sz="half" idx="13"/>
          </p:nvPr>
        </p:nvSpPr>
        <p:spPr>
          <a:xfrm>
            <a:off x="6296166" y="532262"/>
            <a:ext cx="5265194" cy="5991368"/>
          </a:xfrm>
          <a:prstGeom prst="rect">
            <a:avLst/>
          </a:prstGeom>
        </p:spPr>
        <p:txBody>
          <a:bodyPr lIns="91439" rIns="91439"/>
          <a:lstStyle/>
          <a:p>
            <a:endParaRPr/>
          </a:p>
        </p:txBody>
      </p:sp>
      <p:sp>
        <p:nvSpPr>
          <p:cNvPr id="229" name="Shape 229"/>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4_Custom Layout">
    <p:spTree>
      <p:nvGrpSpPr>
        <p:cNvPr id="1" name=""/>
        <p:cNvGrpSpPr/>
        <p:nvPr/>
      </p:nvGrpSpPr>
      <p:grpSpPr>
        <a:xfrm>
          <a:off x="0" y="0"/>
          <a:ext cx="0" cy="0"/>
          <a:chOff x="0" y="0"/>
          <a:chExt cx="0" cy="0"/>
        </a:xfrm>
      </p:grpSpPr>
      <p:sp>
        <p:nvSpPr>
          <p:cNvPr id="54" name="Freeform 2"/>
          <p:cNvSpPr/>
          <p:nvPr/>
        </p:nvSpPr>
        <p:spPr>
          <a:xfrm>
            <a:off x="7014950" y="0"/>
            <a:ext cx="5177052" cy="4421876"/>
          </a:xfrm>
          <a:custGeom>
            <a:avLst/>
            <a:gdLst/>
            <a:ahLst/>
            <a:cxnLst>
              <a:cxn ang="0">
                <a:pos x="wd2" y="hd2"/>
              </a:cxn>
              <a:cxn ang="5400000">
                <a:pos x="wd2" y="hd2"/>
              </a:cxn>
              <a:cxn ang="10800000">
                <a:pos x="wd2" y="hd2"/>
              </a:cxn>
              <a:cxn ang="16200000">
                <a:pos x="wd2" y="hd2"/>
              </a:cxn>
            </a:cxnLst>
            <a:rect l="0" t="0" r="r" b="b"/>
            <a:pathLst>
              <a:path w="21600" h="21600" extrusionOk="0">
                <a:moveTo>
                  <a:pt x="11364" y="0"/>
                </a:moveTo>
                <a:lnTo>
                  <a:pt x="21600" y="0"/>
                </a:lnTo>
                <a:lnTo>
                  <a:pt x="21600" y="6512"/>
                </a:lnTo>
                <a:lnTo>
                  <a:pt x="13662" y="21600"/>
                </a:lnTo>
                <a:lnTo>
                  <a:pt x="0" y="21600"/>
                </a:lnTo>
                <a:close/>
              </a:path>
            </a:pathLst>
          </a:custGeom>
          <a:solidFill>
            <a:srgbClr val="F2F2F2"/>
          </a:solidFill>
          <a:ln w="12700">
            <a:miter lim="400000"/>
          </a:ln>
        </p:spPr>
        <p:txBody>
          <a:bodyPr lIns="45719" rIns="45719" anchor="ctr"/>
          <a:lstStyle/>
          <a:p>
            <a:pPr algn="ctr">
              <a:defRPr>
                <a:solidFill>
                  <a:srgbClr val="FFFFFF"/>
                </a:solidFill>
              </a:defRPr>
            </a:pPr>
            <a:endParaRPr/>
          </a:p>
        </p:txBody>
      </p:sp>
      <p:sp>
        <p:nvSpPr>
          <p:cNvPr id="55" name="Picture Placeholder 7"/>
          <p:cNvSpPr>
            <a:spLocks noGrp="1"/>
          </p:cNvSpPr>
          <p:nvPr>
            <p:ph type="pic" sz="half" idx="13"/>
          </p:nvPr>
        </p:nvSpPr>
        <p:spPr>
          <a:xfrm>
            <a:off x="6509983" y="1103762"/>
            <a:ext cx="4391083" cy="4650477"/>
          </a:xfrm>
          <a:prstGeom prst="rect">
            <a:avLst/>
          </a:prstGeom>
        </p:spPr>
        <p:txBody>
          <a:bodyPr lIns="91439" rIns="91439"/>
          <a:lstStyle/>
          <a:p>
            <a:endParaRPr/>
          </a:p>
        </p:txBody>
      </p:sp>
      <p:sp>
        <p:nvSpPr>
          <p:cNvPr id="56" name="Shape 56"/>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6_Title Slide">
    <p:spTree>
      <p:nvGrpSpPr>
        <p:cNvPr id="1" name=""/>
        <p:cNvGrpSpPr/>
        <p:nvPr/>
      </p:nvGrpSpPr>
      <p:grpSpPr>
        <a:xfrm>
          <a:off x="0" y="0"/>
          <a:ext cx="0" cy="0"/>
          <a:chOff x="0" y="0"/>
          <a:chExt cx="0" cy="0"/>
        </a:xfrm>
      </p:grpSpPr>
      <p:sp>
        <p:nvSpPr>
          <p:cNvPr id="236" name="Picture Placeholder 4"/>
          <p:cNvSpPr>
            <a:spLocks noGrp="1"/>
          </p:cNvSpPr>
          <p:nvPr>
            <p:ph type="pic" sz="quarter" idx="13"/>
          </p:nvPr>
        </p:nvSpPr>
        <p:spPr>
          <a:xfrm>
            <a:off x="1521400" y="3425588"/>
            <a:ext cx="4401728" cy="2515358"/>
          </a:xfrm>
          <a:prstGeom prst="rect">
            <a:avLst/>
          </a:prstGeom>
        </p:spPr>
        <p:txBody>
          <a:bodyPr lIns="91439" rIns="91439"/>
          <a:lstStyle/>
          <a:p>
            <a:endParaRPr/>
          </a:p>
        </p:txBody>
      </p:sp>
      <p:sp>
        <p:nvSpPr>
          <p:cNvPr id="237" name="Picture Placeholder 4"/>
          <p:cNvSpPr>
            <a:spLocks noGrp="1"/>
          </p:cNvSpPr>
          <p:nvPr>
            <p:ph type="pic" sz="quarter" idx="14"/>
          </p:nvPr>
        </p:nvSpPr>
        <p:spPr>
          <a:xfrm>
            <a:off x="6273096" y="3425587"/>
            <a:ext cx="4401729" cy="2515358"/>
          </a:xfrm>
          <a:prstGeom prst="rect">
            <a:avLst/>
          </a:prstGeom>
        </p:spPr>
        <p:txBody>
          <a:bodyPr lIns="91439" rIns="91439"/>
          <a:lstStyle/>
          <a:p>
            <a:endParaRPr/>
          </a:p>
        </p:txBody>
      </p:sp>
      <p:sp>
        <p:nvSpPr>
          <p:cNvPr id="238" name="Shape 238"/>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7_Title Slide">
    <p:spTree>
      <p:nvGrpSpPr>
        <p:cNvPr id="1" name=""/>
        <p:cNvGrpSpPr/>
        <p:nvPr/>
      </p:nvGrpSpPr>
      <p:grpSpPr>
        <a:xfrm>
          <a:off x="0" y="0"/>
          <a:ext cx="0" cy="0"/>
          <a:chOff x="0" y="0"/>
          <a:chExt cx="0" cy="0"/>
        </a:xfrm>
      </p:grpSpPr>
      <p:sp>
        <p:nvSpPr>
          <p:cNvPr id="245" name="Picture Placeholder 10"/>
          <p:cNvSpPr>
            <a:spLocks noGrp="1"/>
          </p:cNvSpPr>
          <p:nvPr>
            <p:ph type="pic" sz="quarter" idx="13"/>
          </p:nvPr>
        </p:nvSpPr>
        <p:spPr>
          <a:xfrm>
            <a:off x="0" y="3562063"/>
            <a:ext cx="4112525" cy="2497541"/>
          </a:xfrm>
          <a:prstGeom prst="rect">
            <a:avLst/>
          </a:prstGeom>
        </p:spPr>
        <p:txBody>
          <a:bodyPr lIns="91439" rIns="91439"/>
          <a:lstStyle/>
          <a:p>
            <a:endParaRPr/>
          </a:p>
        </p:txBody>
      </p:sp>
      <p:sp>
        <p:nvSpPr>
          <p:cNvPr id="246" name="Picture Placeholder 13"/>
          <p:cNvSpPr>
            <a:spLocks noGrp="1"/>
          </p:cNvSpPr>
          <p:nvPr>
            <p:ph type="pic" sz="quarter" idx="14"/>
          </p:nvPr>
        </p:nvSpPr>
        <p:spPr>
          <a:xfrm>
            <a:off x="3700817" y="3562065"/>
            <a:ext cx="3564342" cy="2497541"/>
          </a:xfrm>
          <a:prstGeom prst="rect">
            <a:avLst/>
          </a:prstGeom>
        </p:spPr>
        <p:txBody>
          <a:bodyPr lIns="91439" rIns="91439"/>
          <a:lstStyle/>
          <a:p>
            <a:endParaRPr/>
          </a:p>
        </p:txBody>
      </p:sp>
      <p:sp>
        <p:nvSpPr>
          <p:cNvPr id="247" name="Picture Placeholder 15"/>
          <p:cNvSpPr>
            <a:spLocks noGrp="1"/>
          </p:cNvSpPr>
          <p:nvPr>
            <p:ph type="pic" sz="quarter" idx="15"/>
          </p:nvPr>
        </p:nvSpPr>
        <p:spPr>
          <a:xfrm>
            <a:off x="3048000" y="791568"/>
            <a:ext cx="3564341" cy="2497541"/>
          </a:xfrm>
          <a:prstGeom prst="rect">
            <a:avLst/>
          </a:prstGeom>
        </p:spPr>
        <p:txBody>
          <a:bodyPr lIns="91439" rIns="91439"/>
          <a:lstStyle/>
          <a:p>
            <a:endParaRPr/>
          </a:p>
        </p:txBody>
      </p:sp>
      <p:sp>
        <p:nvSpPr>
          <p:cNvPr id="248" name="Picture Placeholder 21"/>
          <p:cNvSpPr>
            <a:spLocks noGrp="1"/>
          </p:cNvSpPr>
          <p:nvPr>
            <p:ph type="pic" sz="quarter" idx="16"/>
          </p:nvPr>
        </p:nvSpPr>
        <p:spPr>
          <a:xfrm>
            <a:off x="6209729" y="791568"/>
            <a:ext cx="5982271" cy="2497541"/>
          </a:xfrm>
          <a:prstGeom prst="rect">
            <a:avLst/>
          </a:prstGeom>
        </p:spPr>
        <p:txBody>
          <a:bodyPr lIns="91439" rIns="91439"/>
          <a:lstStyle/>
          <a:p>
            <a:endParaRPr/>
          </a:p>
        </p:txBody>
      </p:sp>
      <p:sp>
        <p:nvSpPr>
          <p:cNvPr id="249" name="Shape 249"/>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12_Title Slide">
    <p:spTree>
      <p:nvGrpSpPr>
        <p:cNvPr id="1" name=""/>
        <p:cNvGrpSpPr/>
        <p:nvPr/>
      </p:nvGrpSpPr>
      <p:grpSpPr>
        <a:xfrm>
          <a:off x="0" y="0"/>
          <a:ext cx="0" cy="0"/>
          <a:chOff x="0" y="0"/>
          <a:chExt cx="0" cy="0"/>
        </a:xfrm>
      </p:grpSpPr>
      <p:sp>
        <p:nvSpPr>
          <p:cNvPr id="264" name="Picture Placeholder 8"/>
          <p:cNvSpPr>
            <a:spLocks noGrp="1"/>
          </p:cNvSpPr>
          <p:nvPr>
            <p:ph type="pic" sz="half" idx="13"/>
          </p:nvPr>
        </p:nvSpPr>
        <p:spPr>
          <a:xfrm>
            <a:off x="6810233" y="796687"/>
            <a:ext cx="4339990" cy="5264625"/>
          </a:xfrm>
          <a:prstGeom prst="rect">
            <a:avLst/>
          </a:prstGeom>
        </p:spPr>
        <p:txBody>
          <a:bodyPr lIns="91439" rIns="91439"/>
          <a:lstStyle/>
          <a:p>
            <a:endParaRPr/>
          </a:p>
        </p:txBody>
      </p:sp>
      <p:sp>
        <p:nvSpPr>
          <p:cNvPr id="265" name="Shape 265"/>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13_Title Slide">
    <p:spTree>
      <p:nvGrpSpPr>
        <p:cNvPr id="1" name=""/>
        <p:cNvGrpSpPr/>
        <p:nvPr/>
      </p:nvGrpSpPr>
      <p:grpSpPr>
        <a:xfrm>
          <a:off x="0" y="0"/>
          <a:ext cx="0" cy="0"/>
          <a:chOff x="0" y="0"/>
          <a:chExt cx="0" cy="0"/>
        </a:xfrm>
      </p:grpSpPr>
      <p:sp>
        <p:nvSpPr>
          <p:cNvPr id="272" name="Picture Placeholder 8"/>
          <p:cNvSpPr>
            <a:spLocks noGrp="1"/>
          </p:cNvSpPr>
          <p:nvPr>
            <p:ph type="pic" idx="13"/>
          </p:nvPr>
        </p:nvSpPr>
        <p:spPr>
          <a:xfrm>
            <a:off x="-1" y="0"/>
            <a:ext cx="12192001" cy="6858000"/>
          </a:xfrm>
          <a:prstGeom prst="rect">
            <a:avLst/>
          </a:prstGeom>
        </p:spPr>
        <p:txBody>
          <a:bodyPr lIns="91439" rIns="91439"/>
          <a:lstStyle/>
          <a:p>
            <a:endParaRPr/>
          </a:p>
        </p:txBody>
      </p:sp>
      <p:sp>
        <p:nvSpPr>
          <p:cNvPr id="273" name="Shape 273"/>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14_Title Slide">
    <p:spTree>
      <p:nvGrpSpPr>
        <p:cNvPr id="1" name=""/>
        <p:cNvGrpSpPr/>
        <p:nvPr/>
      </p:nvGrpSpPr>
      <p:grpSpPr>
        <a:xfrm>
          <a:off x="0" y="0"/>
          <a:ext cx="0" cy="0"/>
          <a:chOff x="0" y="0"/>
          <a:chExt cx="0" cy="0"/>
        </a:xfrm>
      </p:grpSpPr>
      <p:sp>
        <p:nvSpPr>
          <p:cNvPr id="280" name="Picture Placeholder 6"/>
          <p:cNvSpPr>
            <a:spLocks noGrp="1"/>
          </p:cNvSpPr>
          <p:nvPr>
            <p:ph type="pic" sz="quarter" idx="13"/>
          </p:nvPr>
        </p:nvSpPr>
        <p:spPr>
          <a:xfrm>
            <a:off x="5486400" y="-1"/>
            <a:ext cx="3835021" cy="3930557"/>
          </a:xfrm>
          <a:prstGeom prst="rect">
            <a:avLst/>
          </a:prstGeom>
        </p:spPr>
        <p:txBody>
          <a:bodyPr lIns="91439" rIns="91439"/>
          <a:lstStyle/>
          <a:p>
            <a:endParaRPr/>
          </a:p>
        </p:txBody>
      </p:sp>
      <p:sp>
        <p:nvSpPr>
          <p:cNvPr id="281" name="Picture Placeholder 9"/>
          <p:cNvSpPr>
            <a:spLocks noGrp="1"/>
          </p:cNvSpPr>
          <p:nvPr>
            <p:ph type="pic" sz="quarter" idx="14"/>
          </p:nvPr>
        </p:nvSpPr>
        <p:spPr>
          <a:xfrm>
            <a:off x="7906602" y="2927444"/>
            <a:ext cx="3835022" cy="3930556"/>
          </a:xfrm>
          <a:prstGeom prst="rect">
            <a:avLst/>
          </a:prstGeom>
        </p:spPr>
        <p:txBody>
          <a:bodyPr lIns="91439" rIns="91439"/>
          <a:lstStyle/>
          <a:p>
            <a:endParaRPr/>
          </a:p>
        </p:txBody>
      </p:sp>
      <p:sp>
        <p:nvSpPr>
          <p:cNvPr id="282" name="Shape 282"/>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16_Title Slide">
    <p:spTree>
      <p:nvGrpSpPr>
        <p:cNvPr id="1" name=""/>
        <p:cNvGrpSpPr/>
        <p:nvPr/>
      </p:nvGrpSpPr>
      <p:grpSpPr>
        <a:xfrm>
          <a:off x="0" y="0"/>
          <a:ext cx="0" cy="0"/>
          <a:chOff x="0" y="0"/>
          <a:chExt cx="0" cy="0"/>
        </a:xfrm>
      </p:grpSpPr>
      <p:sp>
        <p:nvSpPr>
          <p:cNvPr id="289" name="Rectangle 4"/>
          <p:cNvSpPr/>
          <p:nvPr/>
        </p:nvSpPr>
        <p:spPr>
          <a:xfrm>
            <a:off x="3234520" y="3115099"/>
            <a:ext cx="7574509" cy="2838736"/>
          </a:xfrm>
          <a:prstGeom prst="rect">
            <a:avLst/>
          </a:prstGeom>
          <a:solidFill>
            <a:srgbClr val="F2F2F2"/>
          </a:solidFill>
          <a:ln w="12700">
            <a:miter lim="400000"/>
          </a:ln>
        </p:spPr>
        <p:txBody>
          <a:bodyPr lIns="45719" rIns="45719" anchor="ctr"/>
          <a:lstStyle/>
          <a:p>
            <a:pPr algn="ctr">
              <a:defRPr>
                <a:solidFill>
                  <a:srgbClr val="FFFFFF"/>
                </a:solidFill>
              </a:defRPr>
            </a:pPr>
            <a:endParaRPr/>
          </a:p>
        </p:txBody>
      </p:sp>
      <p:sp>
        <p:nvSpPr>
          <p:cNvPr id="290" name="Picture Placeholder 4"/>
          <p:cNvSpPr>
            <a:spLocks noGrp="1"/>
          </p:cNvSpPr>
          <p:nvPr>
            <p:ph type="pic" sz="quarter" idx="13"/>
          </p:nvPr>
        </p:nvSpPr>
        <p:spPr>
          <a:xfrm>
            <a:off x="1419368" y="3384644"/>
            <a:ext cx="3944203" cy="2299648"/>
          </a:xfrm>
          <a:prstGeom prst="rect">
            <a:avLst/>
          </a:prstGeom>
          <a:effectLst>
            <a:outerShdw blurRad="381000" dist="254000" rotWithShape="0">
              <a:srgbClr val="000000">
                <a:alpha val="25000"/>
              </a:srgbClr>
            </a:outerShdw>
          </a:effectLst>
        </p:spPr>
        <p:txBody>
          <a:bodyPr lIns="91439" rIns="91439"/>
          <a:lstStyle/>
          <a:p>
            <a:endParaRPr/>
          </a:p>
        </p:txBody>
      </p:sp>
      <p:sp>
        <p:nvSpPr>
          <p:cNvPr id="291" name="Shape 291"/>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17_Title Slide">
    <p:spTree>
      <p:nvGrpSpPr>
        <p:cNvPr id="1" name=""/>
        <p:cNvGrpSpPr/>
        <p:nvPr/>
      </p:nvGrpSpPr>
      <p:grpSpPr>
        <a:xfrm>
          <a:off x="0" y="0"/>
          <a:ext cx="0" cy="0"/>
          <a:chOff x="0" y="0"/>
          <a:chExt cx="0" cy="0"/>
        </a:xfrm>
      </p:grpSpPr>
      <p:sp>
        <p:nvSpPr>
          <p:cNvPr id="298" name="Picture Placeholder 4"/>
          <p:cNvSpPr>
            <a:spLocks noGrp="1"/>
          </p:cNvSpPr>
          <p:nvPr>
            <p:ph type="pic" idx="13"/>
          </p:nvPr>
        </p:nvSpPr>
        <p:spPr>
          <a:xfrm>
            <a:off x="0" y="0"/>
            <a:ext cx="12192001" cy="6858001"/>
          </a:xfrm>
          <a:prstGeom prst="rect">
            <a:avLst/>
          </a:prstGeom>
        </p:spPr>
        <p:txBody>
          <a:bodyPr lIns="91439" rIns="91439"/>
          <a:lstStyle/>
          <a:p>
            <a:endParaRPr/>
          </a:p>
        </p:txBody>
      </p:sp>
      <p:sp>
        <p:nvSpPr>
          <p:cNvPr id="299" name="Shape 299"/>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15_Title Slide">
    <p:spTree>
      <p:nvGrpSpPr>
        <p:cNvPr id="1" name=""/>
        <p:cNvGrpSpPr/>
        <p:nvPr/>
      </p:nvGrpSpPr>
      <p:grpSpPr>
        <a:xfrm>
          <a:off x="0" y="0"/>
          <a:ext cx="0" cy="0"/>
          <a:chOff x="0" y="0"/>
          <a:chExt cx="0" cy="0"/>
        </a:xfrm>
      </p:grpSpPr>
      <p:sp>
        <p:nvSpPr>
          <p:cNvPr id="306" name="Picture Placeholder 10"/>
          <p:cNvSpPr>
            <a:spLocks noGrp="1"/>
          </p:cNvSpPr>
          <p:nvPr>
            <p:ph type="pic" sz="quarter" idx="13"/>
          </p:nvPr>
        </p:nvSpPr>
        <p:spPr>
          <a:xfrm>
            <a:off x="1808327" y="2535072"/>
            <a:ext cx="2975213" cy="1787857"/>
          </a:xfrm>
          <a:prstGeom prst="rect">
            <a:avLst/>
          </a:prstGeom>
        </p:spPr>
        <p:txBody>
          <a:bodyPr lIns="91439" rIns="91439"/>
          <a:lstStyle/>
          <a:p>
            <a:endParaRPr/>
          </a:p>
        </p:txBody>
      </p:sp>
      <p:sp>
        <p:nvSpPr>
          <p:cNvPr id="307" name="Picture Placeholder 13"/>
          <p:cNvSpPr>
            <a:spLocks noGrp="1"/>
          </p:cNvSpPr>
          <p:nvPr>
            <p:ph type="pic" sz="quarter" idx="14"/>
          </p:nvPr>
        </p:nvSpPr>
        <p:spPr>
          <a:xfrm>
            <a:off x="4608393" y="2535070"/>
            <a:ext cx="2975213" cy="1787858"/>
          </a:xfrm>
          <a:prstGeom prst="rect">
            <a:avLst/>
          </a:prstGeom>
        </p:spPr>
        <p:txBody>
          <a:bodyPr lIns="91439" rIns="91439"/>
          <a:lstStyle/>
          <a:p>
            <a:endParaRPr/>
          </a:p>
        </p:txBody>
      </p:sp>
      <p:sp>
        <p:nvSpPr>
          <p:cNvPr id="308" name="Picture Placeholder 14"/>
          <p:cNvSpPr>
            <a:spLocks noGrp="1"/>
          </p:cNvSpPr>
          <p:nvPr>
            <p:ph type="pic" sz="quarter" idx="15"/>
          </p:nvPr>
        </p:nvSpPr>
        <p:spPr>
          <a:xfrm>
            <a:off x="7408460" y="2535070"/>
            <a:ext cx="2975213" cy="1787858"/>
          </a:xfrm>
          <a:prstGeom prst="rect">
            <a:avLst/>
          </a:prstGeom>
        </p:spPr>
        <p:txBody>
          <a:bodyPr lIns="91439" rIns="91439"/>
          <a:lstStyle/>
          <a:p>
            <a:endParaRPr/>
          </a:p>
        </p:txBody>
      </p:sp>
      <p:sp>
        <p:nvSpPr>
          <p:cNvPr id="309" name="Shape 309"/>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9_Title Slide">
    <p:spTree>
      <p:nvGrpSpPr>
        <p:cNvPr id="1" name=""/>
        <p:cNvGrpSpPr/>
        <p:nvPr/>
      </p:nvGrpSpPr>
      <p:grpSpPr>
        <a:xfrm>
          <a:off x="0" y="0"/>
          <a:ext cx="0" cy="0"/>
          <a:chOff x="0" y="0"/>
          <a:chExt cx="0" cy="0"/>
        </a:xfrm>
      </p:grpSpPr>
      <p:sp>
        <p:nvSpPr>
          <p:cNvPr id="316" name="Freeform 3"/>
          <p:cNvSpPr/>
          <p:nvPr/>
        </p:nvSpPr>
        <p:spPr>
          <a:xfrm>
            <a:off x="6719247" y="0"/>
            <a:ext cx="5472753" cy="4285399"/>
          </a:xfrm>
          <a:custGeom>
            <a:avLst/>
            <a:gdLst/>
            <a:ahLst/>
            <a:cxnLst>
              <a:cxn ang="0">
                <a:pos x="wd2" y="hd2"/>
              </a:cxn>
              <a:cxn ang="5400000">
                <a:pos x="wd2" y="hd2"/>
              </a:cxn>
              <a:cxn ang="10800000">
                <a:pos x="wd2" y="hd2"/>
              </a:cxn>
              <a:cxn ang="16200000">
                <a:pos x="wd2" y="hd2"/>
              </a:cxn>
            </a:cxnLst>
            <a:rect l="0" t="0" r="r" b="b"/>
            <a:pathLst>
              <a:path w="21600" h="21600" extrusionOk="0">
                <a:moveTo>
                  <a:pt x="11364" y="0"/>
                </a:moveTo>
                <a:lnTo>
                  <a:pt x="21600" y="0"/>
                </a:lnTo>
                <a:lnTo>
                  <a:pt x="21600" y="6512"/>
                </a:lnTo>
                <a:lnTo>
                  <a:pt x="13662" y="21600"/>
                </a:lnTo>
                <a:lnTo>
                  <a:pt x="0" y="21600"/>
                </a:lnTo>
                <a:close/>
              </a:path>
            </a:pathLst>
          </a:custGeom>
          <a:solidFill>
            <a:srgbClr val="F2F2F2"/>
          </a:solidFill>
          <a:ln w="12700">
            <a:miter lim="400000"/>
          </a:ln>
        </p:spPr>
        <p:txBody>
          <a:bodyPr lIns="45719" rIns="45719" anchor="ctr"/>
          <a:lstStyle/>
          <a:p>
            <a:pPr algn="ctr">
              <a:defRPr>
                <a:solidFill>
                  <a:srgbClr val="FFFFFF"/>
                </a:solidFill>
              </a:defRPr>
            </a:pPr>
            <a:endParaRPr/>
          </a:p>
        </p:txBody>
      </p:sp>
      <p:sp>
        <p:nvSpPr>
          <p:cNvPr id="317" name="Picture Placeholder 4"/>
          <p:cNvSpPr>
            <a:spLocks noGrp="1"/>
          </p:cNvSpPr>
          <p:nvPr>
            <p:ph type="pic" sz="quarter" idx="13"/>
          </p:nvPr>
        </p:nvSpPr>
        <p:spPr>
          <a:xfrm>
            <a:off x="6719248" y="2265528"/>
            <a:ext cx="3480180" cy="2169996"/>
          </a:xfrm>
          <a:prstGeom prst="rect">
            <a:avLst/>
          </a:prstGeom>
        </p:spPr>
        <p:txBody>
          <a:bodyPr lIns="91439" rIns="91439"/>
          <a:lstStyle/>
          <a:p>
            <a:endParaRPr/>
          </a:p>
        </p:txBody>
      </p:sp>
      <p:sp>
        <p:nvSpPr>
          <p:cNvPr id="318" name="Parallelogram 1"/>
          <p:cNvSpPr/>
          <p:nvPr/>
        </p:nvSpPr>
        <p:spPr>
          <a:xfrm>
            <a:off x="5101988" y="5513696"/>
            <a:ext cx="4353636" cy="134430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444" y="0"/>
                </a:lnTo>
                <a:lnTo>
                  <a:pt x="21600" y="0"/>
                </a:lnTo>
                <a:lnTo>
                  <a:pt x="17156" y="21600"/>
                </a:lnTo>
                <a:close/>
              </a:path>
            </a:pathLst>
          </a:custGeom>
          <a:solidFill>
            <a:srgbClr val="F2F2F2"/>
          </a:solidFill>
          <a:ln w="12700">
            <a:miter lim="400000"/>
          </a:ln>
        </p:spPr>
        <p:txBody>
          <a:bodyPr lIns="45719" rIns="45719" anchor="ctr"/>
          <a:lstStyle/>
          <a:p>
            <a:pPr algn="ctr">
              <a:defRPr>
                <a:solidFill>
                  <a:srgbClr val="FFFFFF"/>
                </a:solidFill>
              </a:defRPr>
            </a:pPr>
            <a:endParaRPr/>
          </a:p>
        </p:txBody>
      </p:sp>
      <p:sp>
        <p:nvSpPr>
          <p:cNvPr id="319" name="Shape 319"/>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11_Title Slide">
    <p:spTree>
      <p:nvGrpSpPr>
        <p:cNvPr id="1" name=""/>
        <p:cNvGrpSpPr/>
        <p:nvPr/>
      </p:nvGrpSpPr>
      <p:grpSpPr>
        <a:xfrm>
          <a:off x="0" y="0"/>
          <a:ext cx="0" cy="0"/>
          <a:chOff x="0" y="0"/>
          <a:chExt cx="0" cy="0"/>
        </a:xfrm>
      </p:grpSpPr>
      <p:sp>
        <p:nvSpPr>
          <p:cNvPr id="326" name="Freeform 10"/>
          <p:cNvSpPr/>
          <p:nvPr/>
        </p:nvSpPr>
        <p:spPr>
          <a:xfrm>
            <a:off x="-1" y="0"/>
            <a:ext cx="3889613" cy="6858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4487" y="0"/>
                </a:lnTo>
                <a:lnTo>
                  <a:pt x="21600" y="16522"/>
                </a:lnTo>
                <a:lnTo>
                  <a:pt x="19414" y="21600"/>
                </a:lnTo>
                <a:lnTo>
                  <a:pt x="4927" y="21600"/>
                </a:lnTo>
                <a:lnTo>
                  <a:pt x="7113" y="16522"/>
                </a:lnTo>
                <a:close/>
              </a:path>
            </a:pathLst>
          </a:custGeom>
          <a:solidFill>
            <a:srgbClr val="F2F2F2"/>
          </a:solidFill>
          <a:ln w="12700">
            <a:miter lim="400000"/>
          </a:ln>
        </p:spPr>
        <p:txBody>
          <a:bodyPr lIns="45719" rIns="45719" anchor="ctr"/>
          <a:lstStyle/>
          <a:p>
            <a:pPr algn="ctr">
              <a:defRPr>
                <a:solidFill>
                  <a:srgbClr val="FFFFFF"/>
                </a:solidFill>
              </a:defRPr>
            </a:pPr>
            <a:endParaRPr/>
          </a:p>
        </p:txBody>
      </p:sp>
      <p:sp>
        <p:nvSpPr>
          <p:cNvPr id="327" name="Picture Placeholder 12"/>
          <p:cNvSpPr>
            <a:spLocks noGrp="1"/>
          </p:cNvSpPr>
          <p:nvPr>
            <p:ph type="pic" sz="quarter" idx="13"/>
          </p:nvPr>
        </p:nvSpPr>
        <p:spPr>
          <a:xfrm>
            <a:off x="2153361" y="2338273"/>
            <a:ext cx="3251151" cy="2424797"/>
          </a:xfrm>
          <a:prstGeom prst="rect">
            <a:avLst/>
          </a:prstGeom>
        </p:spPr>
        <p:txBody>
          <a:bodyPr lIns="91439" rIns="91439"/>
          <a:lstStyle/>
          <a:p>
            <a:endParaRPr/>
          </a:p>
        </p:txBody>
      </p:sp>
      <p:sp>
        <p:nvSpPr>
          <p:cNvPr id="328" name="Shape 328"/>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3_Custom Layout">
    <p:spTree>
      <p:nvGrpSpPr>
        <p:cNvPr id="1" name=""/>
        <p:cNvGrpSpPr/>
        <p:nvPr/>
      </p:nvGrpSpPr>
      <p:grpSpPr>
        <a:xfrm>
          <a:off x="0" y="0"/>
          <a:ext cx="0" cy="0"/>
          <a:chOff x="0" y="0"/>
          <a:chExt cx="0" cy="0"/>
        </a:xfrm>
      </p:grpSpPr>
      <p:sp>
        <p:nvSpPr>
          <p:cNvPr id="72" name="Picture Placeholder 5"/>
          <p:cNvSpPr>
            <a:spLocks noGrp="1"/>
          </p:cNvSpPr>
          <p:nvPr>
            <p:ph type="pic" idx="13"/>
          </p:nvPr>
        </p:nvSpPr>
        <p:spPr>
          <a:xfrm>
            <a:off x="-1" y="-1"/>
            <a:ext cx="12192001" cy="6858002"/>
          </a:xfrm>
          <a:prstGeom prst="rect">
            <a:avLst/>
          </a:prstGeom>
        </p:spPr>
        <p:txBody>
          <a:bodyPr lIns="91439" rIns="91439"/>
          <a:lstStyle/>
          <a:p>
            <a:endParaRPr/>
          </a:p>
        </p:txBody>
      </p:sp>
      <p:sp>
        <p:nvSpPr>
          <p:cNvPr id="73" name="Shape 73"/>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10_Title Slide">
    <p:spTree>
      <p:nvGrpSpPr>
        <p:cNvPr id="1" name=""/>
        <p:cNvGrpSpPr/>
        <p:nvPr/>
      </p:nvGrpSpPr>
      <p:grpSpPr>
        <a:xfrm>
          <a:off x="0" y="0"/>
          <a:ext cx="0" cy="0"/>
          <a:chOff x="0" y="0"/>
          <a:chExt cx="0" cy="0"/>
        </a:xfrm>
      </p:grpSpPr>
      <p:sp>
        <p:nvSpPr>
          <p:cNvPr id="335" name="Rectangle 7"/>
          <p:cNvSpPr/>
          <p:nvPr/>
        </p:nvSpPr>
        <p:spPr>
          <a:xfrm>
            <a:off x="8229600" y="0"/>
            <a:ext cx="3962400" cy="6858000"/>
          </a:xfrm>
          <a:prstGeom prst="rect">
            <a:avLst/>
          </a:prstGeom>
          <a:solidFill>
            <a:srgbClr val="F2F2F2"/>
          </a:solidFill>
          <a:ln w="12700">
            <a:miter lim="400000"/>
          </a:ln>
        </p:spPr>
        <p:txBody>
          <a:bodyPr lIns="45719" rIns="45719" anchor="ctr"/>
          <a:lstStyle/>
          <a:p>
            <a:pPr algn="ctr">
              <a:defRPr>
                <a:solidFill>
                  <a:srgbClr val="FFFFFF"/>
                </a:solidFill>
              </a:defRPr>
            </a:pPr>
            <a:endParaRPr/>
          </a:p>
        </p:txBody>
      </p:sp>
      <p:sp>
        <p:nvSpPr>
          <p:cNvPr id="336" name="Picture Placeholder 8"/>
          <p:cNvSpPr>
            <a:spLocks noGrp="1"/>
          </p:cNvSpPr>
          <p:nvPr>
            <p:ph type="pic" sz="quarter" idx="13"/>
          </p:nvPr>
        </p:nvSpPr>
        <p:spPr>
          <a:xfrm>
            <a:off x="7137779" y="1719397"/>
            <a:ext cx="2101756" cy="3644174"/>
          </a:xfrm>
          <a:prstGeom prst="rect">
            <a:avLst/>
          </a:prstGeom>
        </p:spPr>
        <p:txBody>
          <a:bodyPr lIns="91439" rIns="91439"/>
          <a:lstStyle/>
          <a:p>
            <a:endParaRPr/>
          </a:p>
        </p:txBody>
      </p:sp>
      <p:sp>
        <p:nvSpPr>
          <p:cNvPr id="337" name="Picture Placeholder 8"/>
          <p:cNvSpPr>
            <a:spLocks noGrp="1"/>
          </p:cNvSpPr>
          <p:nvPr>
            <p:ph type="pic" sz="quarter" idx="14"/>
          </p:nvPr>
        </p:nvSpPr>
        <p:spPr>
          <a:xfrm>
            <a:off x="8931195" y="2611135"/>
            <a:ext cx="1459614" cy="2617785"/>
          </a:xfrm>
          <a:prstGeom prst="rect">
            <a:avLst/>
          </a:prstGeom>
        </p:spPr>
        <p:txBody>
          <a:bodyPr lIns="91439" rIns="91439"/>
          <a:lstStyle/>
          <a:p>
            <a:endParaRPr/>
          </a:p>
        </p:txBody>
      </p:sp>
      <p:sp>
        <p:nvSpPr>
          <p:cNvPr id="338" name="Shape 338"/>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24_Title Slide">
    <p:spTree>
      <p:nvGrpSpPr>
        <p:cNvPr id="1" name=""/>
        <p:cNvGrpSpPr/>
        <p:nvPr/>
      </p:nvGrpSpPr>
      <p:grpSpPr>
        <a:xfrm>
          <a:off x="0" y="0"/>
          <a:ext cx="0" cy="0"/>
          <a:chOff x="0" y="0"/>
          <a:chExt cx="0" cy="0"/>
        </a:xfrm>
      </p:grpSpPr>
      <p:sp>
        <p:nvSpPr>
          <p:cNvPr id="345" name="Diagonal Stripe 1"/>
          <p:cNvSpPr/>
          <p:nvPr/>
        </p:nvSpPr>
        <p:spPr>
          <a:xfrm flipV="1">
            <a:off x="0" y="1583140"/>
            <a:ext cx="7438029" cy="527486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0"/>
                </a:lnTo>
                <a:lnTo>
                  <a:pt x="21600" y="0"/>
                </a:lnTo>
                <a:lnTo>
                  <a:pt x="0" y="21600"/>
                </a:lnTo>
                <a:close/>
              </a:path>
            </a:pathLst>
          </a:custGeom>
          <a:solidFill>
            <a:srgbClr val="F2F2F2"/>
          </a:solidFill>
          <a:ln w="12700">
            <a:miter lim="400000"/>
          </a:ln>
        </p:spPr>
        <p:txBody>
          <a:bodyPr lIns="45719" rIns="45719" anchor="ctr"/>
          <a:lstStyle/>
          <a:p>
            <a:pPr algn="ctr"/>
            <a:endParaRPr/>
          </a:p>
        </p:txBody>
      </p:sp>
      <p:sp>
        <p:nvSpPr>
          <p:cNvPr id="346" name="Picture Placeholder 10"/>
          <p:cNvSpPr>
            <a:spLocks noGrp="1"/>
          </p:cNvSpPr>
          <p:nvPr>
            <p:ph type="pic" sz="quarter" idx="13"/>
          </p:nvPr>
        </p:nvSpPr>
        <p:spPr>
          <a:xfrm>
            <a:off x="2985054" y="2470341"/>
            <a:ext cx="1610702" cy="1948260"/>
          </a:xfrm>
          <a:prstGeom prst="rect">
            <a:avLst/>
          </a:prstGeom>
        </p:spPr>
        <p:txBody>
          <a:bodyPr lIns="91439" rIns="91439"/>
          <a:lstStyle/>
          <a:p>
            <a:endParaRPr/>
          </a:p>
        </p:txBody>
      </p:sp>
      <p:sp>
        <p:nvSpPr>
          <p:cNvPr id="347" name="Picture Placeholder 10"/>
          <p:cNvSpPr>
            <a:spLocks noGrp="1"/>
          </p:cNvSpPr>
          <p:nvPr>
            <p:ph type="pic" sz="quarter" idx="14"/>
          </p:nvPr>
        </p:nvSpPr>
        <p:spPr>
          <a:xfrm>
            <a:off x="2119104" y="3760230"/>
            <a:ext cx="878125" cy="1062155"/>
          </a:xfrm>
          <a:prstGeom prst="rect">
            <a:avLst/>
          </a:prstGeom>
        </p:spPr>
        <p:txBody>
          <a:bodyPr lIns="91439" rIns="91439"/>
          <a:lstStyle/>
          <a:p>
            <a:endParaRPr/>
          </a:p>
        </p:txBody>
      </p:sp>
      <p:sp>
        <p:nvSpPr>
          <p:cNvPr id="348" name="Shape 348"/>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28_Title Slide">
    <p:spTree>
      <p:nvGrpSpPr>
        <p:cNvPr id="1" name=""/>
        <p:cNvGrpSpPr/>
        <p:nvPr/>
      </p:nvGrpSpPr>
      <p:grpSpPr>
        <a:xfrm>
          <a:off x="0" y="0"/>
          <a:ext cx="0" cy="0"/>
          <a:chOff x="0" y="0"/>
          <a:chExt cx="0" cy="0"/>
        </a:xfrm>
      </p:grpSpPr>
      <p:sp>
        <p:nvSpPr>
          <p:cNvPr id="355" name="Freeform 3"/>
          <p:cNvSpPr/>
          <p:nvPr/>
        </p:nvSpPr>
        <p:spPr>
          <a:xfrm flipH="1" flipV="1">
            <a:off x="8024883" y="-2"/>
            <a:ext cx="3889613" cy="6858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4487" y="0"/>
                </a:lnTo>
                <a:lnTo>
                  <a:pt x="21600" y="16522"/>
                </a:lnTo>
                <a:lnTo>
                  <a:pt x="19414" y="21600"/>
                </a:lnTo>
                <a:lnTo>
                  <a:pt x="4927" y="21600"/>
                </a:lnTo>
                <a:lnTo>
                  <a:pt x="7113" y="16522"/>
                </a:lnTo>
                <a:close/>
              </a:path>
            </a:pathLst>
          </a:custGeom>
          <a:solidFill>
            <a:srgbClr val="F2F2F2"/>
          </a:solidFill>
          <a:ln w="12700">
            <a:miter lim="400000"/>
          </a:ln>
        </p:spPr>
        <p:txBody>
          <a:bodyPr lIns="45719" rIns="45719" anchor="ctr"/>
          <a:lstStyle/>
          <a:p>
            <a:pPr algn="ctr">
              <a:defRPr>
                <a:solidFill>
                  <a:srgbClr val="FFFFFF"/>
                </a:solidFill>
              </a:defRPr>
            </a:pPr>
            <a:endParaRPr/>
          </a:p>
        </p:txBody>
      </p:sp>
      <p:sp>
        <p:nvSpPr>
          <p:cNvPr id="356" name="Picture Placeholder 4"/>
          <p:cNvSpPr>
            <a:spLocks noGrp="1"/>
          </p:cNvSpPr>
          <p:nvPr>
            <p:ph type="pic" sz="quarter" idx="13"/>
          </p:nvPr>
        </p:nvSpPr>
        <p:spPr>
          <a:xfrm>
            <a:off x="6902091" y="1536508"/>
            <a:ext cx="2856058" cy="3799766"/>
          </a:xfrm>
          <a:prstGeom prst="rect">
            <a:avLst/>
          </a:prstGeom>
        </p:spPr>
        <p:txBody>
          <a:bodyPr lIns="91439" rIns="91439"/>
          <a:lstStyle/>
          <a:p>
            <a:endParaRPr/>
          </a:p>
        </p:txBody>
      </p:sp>
      <p:sp>
        <p:nvSpPr>
          <p:cNvPr id="357" name="Shape 357"/>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371" name="Shape 371"/>
          <p:cNvSpPr txBox="1">
            <a:spLocks noGrp="1"/>
          </p:cNvSpPr>
          <p:nvPr>
            <p:ph type="title" hasCustomPrompt="1"/>
          </p:nvPr>
        </p:nvSpPr>
        <p:spPr>
          <a:xfrm>
            <a:off x="1524000" y="1122362"/>
            <a:ext cx="9144000" cy="2387601"/>
          </a:xfrm>
          <a:prstGeom prst="rect">
            <a:avLst/>
          </a:prstGeom>
        </p:spPr>
        <p:txBody>
          <a:bodyPr anchor="b">
            <a:normAutofit/>
          </a:bodyPr>
          <a:lstStyle>
            <a:lvl1pPr algn="ctr">
              <a:defRPr sz="6000"/>
            </a:lvl1pPr>
          </a:lstStyle>
          <a:p>
            <a:r>
              <a:t>Title Text</a:t>
            </a:r>
          </a:p>
        </p:txBody>
      </p:sp>
      <p:sp>
        <p:nvSpPr>
          <p:cNvPr id="372" name="Shape 372"/>
          <p:cNvSpPr txBox="1">
            <a:spLocks noGrp="1"/>
          </p:cNvSpPr>
          <p:nvPr>
            <p:ph type="body" sz="quarter" idx="1" hasCustomPrompt="1"/>
          </p:nvPr>
        </p:nvSpPr>
        <p:spPr>
          <a:xfrm>
            <a:off x="1524000" y="3602037"/>
            <a:ext cx="9144000" cy="1655763"/>
          </a:xfrm>
          <a:prstGeom prst="rect">
            <a:avLst/>
          </a:prstGeom>
        </p:spPr>
        <p:txBody>
          <a:bodyPr>
            <a:normAutofit/>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373" name="Shape 373"/>
          <p:cNvSpPr txBox="1">
            <a:spLocks noGrp="1"/>
          </p:cNvSpPr>
          <p:nvPr>
            <p:ph type="sldNum" sz="quarter" idx="2"/>
          </p:nvPr>
        </p:nvSpPr>
        <p:spPr>
          <a:xfrm>
            <a:off x="0" y="0"/>
            <a:ext cx="358413" cy="370840"/>
          </a:xfrm>
          <a:prstGeom prst="rect">
            <a:avLst/>
          </a:prstGeom>
        </p:spPr>
        <p:txBody>
          <a:bodyPr anchor="t"/>
          <a:lstStyle>
            <a:lvl1pPr algn="l">
              <a:defRPr sz="1800"/>
            </a:lvl1pPr>
          </a:lstStyle>
          <a:p>
            <a:fld id="{86CB4B4D-7CA3-9044-876B-883B54F8677D}" type="slidenum">
              <a:rPr/>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FDB1449C-65A3-4787-C6A5-DB96C59991AD}"/>
              </a:ext>
            </a:extLst>
          </p:cNvPr>
          <p:cNvSpPr/>
          <p:nvPr/>
        </p:nvSpPr>
        <p:spPr>
          <a:xfrm>
            <a:off x="609600" y="1411288"/>
            <a:ext cx="10972800" cy="17462"/>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zh-CN" altLang="en-US" sz="1800">
              <a:solidFill>
                <a:srgbClr val="FFFFFF"/>
              </a:solidFill>
              <a:latin typeface="Franklin Gothic Book" panose="020B0503020102020204" pitchFamily="34" charset="0"/>
              <a:ea typeface="宋体" panose="02010600030101010101" pitchFamily="2" charset="-122"/>
            </a:endParaRPr>
          </a:p>
        </p:txBody>
      </p:sp>
      <p:sp>
        <p:nvSpPr>
          <p:cNvPr id="2" name="标题 1"/>
          <p:cNvSpPr>
            <a:spLocks noGrp="1"/>
          </p:cNvSpPr>
          <p:nvPr>
            <p:ph type="title"/>
          </p:nvPr>
        </p:nvSpPr>
        <p:spPr/>
        <p:txBody>
          <a:bodyPr/>
          <a:lstStyle/>
          <a:p>
            <a:r>
              <a:rPr lang="zh-CN" altLang="en-US"/>
              <a:t>单击此处编辑母版标题样式</a:t>
            </a:r>
            <a:endParaRPr lang="en-US"/>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日期占位符 3">
            <a:extLst>
              <a:ext uri="{FF2B5EF4-FFF2-40B4-BE49-F238E27FC236}">
                <a16:creationId xmlns:a16="http://schemas.microsoft.com/office/drawing/2014/main" id="{2DF1C821-7ADC-7730-5609-532A260EF812}"/>
              </a:ext>
            </a:extLst>
          </p:cNvPr>
          <p:cNvSpPr>
            <a:spLocks noGrp="1"/>
          </p:cNvSpPr>
          <p:nvPr>
            <p:ph type="dt" sz="half" idx="10"/>
          </p:nvPr>
        </p:nvSpPr>
        <p:spPr>
          <a:xfrm>
            <a:off x="97367" y="6400801"/>
            <a:ext cx="4267200" cy="284163"/>
          </a:xfrm>
        </p:spPr>
        <p:txBody>
          <a:bodyPr/>
          <a:lstStyle>
            <a:lvl1pPr>
              <a:defRPr/>
            </a:lvl1pPr>
          </a:lstStyle>
          <a:p>
            <a:endParaRPr lang="en-US" altLang="zh-CN"/>
          </a:p>
        </p:txBody>
      </p:sp>
      <p:sp>
        <p:nvSpPr>
          <p:cNvPr id="6" name="页脚占位符 4">
            <a:extLst>
              <a:ext uri="{FF2B5EF4-FFF2-40B4-BE49-F238E27FC236}">
                <a16:creationId xmlns:a16="http://schemas.microsoft.com/office/drawing/2014/main" id="{D8756E7E-5322-3B40-1C0C-21E5ACA276EF}"/>
              </a:ext>
            </a:extLst>
          </p:cNvPr>
          <p:cNvSpPr>
            <a:spLocks noGrp="1"/>
          </p:cNvSpPr>
          <p:nvPr>
            <p:ph type="ftr" sz="quarter" idx="11"/>
          </p:nvPr>
        </p:nvSpPr>
        <p:spPr>
          <a:xfrm>
            <a:off x="7107767" y="6400801"/>
            <a:ext cx="4978400" cy="284163"/>
          </a:xfrm>
        </p:spPr>
        <p:txBody>
          <a:bodyPr/>
          <a:lstStyle>
            <a:lvl1pPr>
              <a:defRPr/>
            </a:lvl1pPr>
          </a:lstStyle>
          <a:p>
            <a:endParaRPr lang="en-US" altLang="zh-CN"/>
          </a:p>
        </p:txBody>
      </p:sp>
      <p:sp>
        <p:nvSpPr>
          <p:cNvPr id="7" name="灯片编号占位符 5">
            <a:extLst>
              <a:ext uri="{FF2B5EF4-FFF2-40B4-BE49-F238E27FC236}">
                <a16:creationId xmlns:a16="http://schemas.microsoft.com/office/drawing/2014/main" id="{D5A25B18-68D6-13F7-421C-AB718A32723A}"/>
              </a:ext>
            </a:extLst>
          </p:cNvPr>
          <p:cNvSpPr>
            <a:spLocks noGrp="1"/>
          </p:cNvSpPr>
          <p:nvPr>
            <p:ph type="sldNum" sz="quarter" idx="12"/>
          </p:nvPr>
        </p:nvSpPr>
        <p:spPr>
          <a:xfrm>
            <a:off x="8457718" y="6217851"/>
            <a:ext cx="279882" cy="276999"/>
          </a:xfrm>
        </p:spPr>
        <p:txBody>
          <a:bodyPr/>
          <a:lstStyle>
            <a:lvl1pPr>
              <a:defRPr/>
            </a:lvl1pPr>
          </a:lstStyle>
          <a:p>
            <a:fld id="{40A7F133-320D-4CEA-82BA-CB0EDB2ED427}" type="slidenum">
              <a:rPr lang="zh-CN" altLang="en-US"/>
              <a:pPr/>
              <a:t>‹#›</a:t>
            </a:fld>
            <a:endParaRPr lang="en-US" altLang="zh-CN"/>
          </a:p>
        </p:txBody>
      </p:sp>
    </p:spTree>
    <p:extLst>
      <p:ext uri="{BB962C8B-B14F-4D97-AF65-F5344CB8AC3E}">
        <p14:creationId xmlns:p14="http://schemas.microsoft.com/office/powerpoint/2010/main" val="26963215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47929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空白">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053335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20_Custom Layout">
    <p:spTree>
      <p:nvGrpSpPr>
        <p:cNvPr id="1" name=""/>
        <p:cNvGrpSpPr/>
        <p:nvPr/>
      </p:nvGrpSpPr>
      <p:grpSpPr>
        <a:xfrm>
          <a:off x="0" y="0"/>
          <a:ext cx="0" cy="0"/>
          <a:chOff x="0" y="0"/>
          <a:chExt cx="0" cy="0"/>
        </a:xfrm>
      </p:grpSpPr>
      <p:sp>
        <p:nvSpPr>
          <p:cNvPr id="80" name="Picture Placeholder 6"/>
          <p:cNvSpPr>
            <a:spLocks noGrp="1"/>
          </p:cNvSpPr>
          <p:nvPr>
            <p:ph type="pic" sz="quarter" idx="13"/>
          </p:nvPr>
        </p:nvSpPr>
        <p:spPr>
          <a:xfrm>
            <a:off x="1228297" y="2866029"/>
            <a:ext cx="3616657" cy="3991971"/>
          </a:xfrm>
          <a:prstGeom prst="rect">
            <a:avLst/>
          </a:prstGeom>
        </p:spPr>
        <p:txBody>
          <a:bodyPr lIns="91439" rIns="91439"/>
          <a:lstStyle/>
          <a:p>
            <a:endParaRPr/>
          </a:p>
        </p:txBody>
      </p:sp>
      <p:sp>
        <p:nvSpPr>
          <p:cNvPr id="81" name="Picture Placeholder 9"/>
          <p:cNvSpPr>
            <a:spLocks noGrp="1"/>
          </p:cNvSpPr>
          <p:nvPr>
            <p:ph type="pic" sz="quarter" idx="14"/>
          </p:nvPr>
        </p:nvSpPr>
        <p:spPr>
          <a:xfrm>
            <a:off x="4178489" y="3944203"/>
            <a:ext cx="3477904" cy="2913797"/>
          </a:xfrm>
          <a:prstGeom prst="rect">
            <a:avLst/>
          </a:prstGeom>
        </p:spPr>
        <p:txBody>
          <a:bodyPr lIns="91439" rIns="91439"/>
          <a:lstStyle/>
          <a:p>
            <a:endParaRPr/>
          </a:p>
        </p:txBody>
      </p:sp>
      <p:sp>
        <p:nvSpPr>
          <p:cNvPr id="82" name="Shape 82"/>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6_Custom Layout">
    <p:spTree>
      <p:nvGrpSpPr>
        <p:cNvPr id="1" name=""/>
        <p:cNvGrpSpPr/>
        <p:nvPr/>
      </p:nvGrpSpPr>
      <p:grpSpPr>
        <a:xfrm>
          <a:off x="0" y="0"/>
          <a:ext cx="0" cy="0"/>
          <a:chOff x="0" y="0"/>
          <a:chExt cx="0" cy="0"/>
        </a:xfrm>
      </p:grpSpPr>
      <p:sp>
        <p:nvSpPr>
          <p:cNvPr id="89" name="Picture Placeholder 2"/>
          <p:cNvSpPr>
            <a:spLocks noGrp="1"/>
          </p:cNvSpPr>
          <p:nvPr>
            <p:ph type="pic" sz="quarter" idx="13"/>
          </p:nvPr>
        </p:nvSpPr>
        <p:spPr>
          <a:xfrm>
            <a:off x="6209731" y="0"/>
            <a:ext cx="3616657" cy="3991970"/>
          </a:xfrm>
          <a:prstGeom prst="rect">
            <a:avLst/>
          </a:prstGeom>
        </p:spPr>
        <p:txBody>
          <a:bodyPr lIns="91439" rIns="91439"/>
          <a:lstStyle/>
          <a:p>
            <a:endParaRPr/>
          </a:p>
        </p:txBody>
      </p:sp>
      <p:sp>
        <p:nvSpPr>
          <p:cNvPr id="90" name="Picture Placeholder 3"/>
          <p:cNvSpPr>
            <a:spLocks noGrp="1"/>
          </p:cNvSpPr>
          <p:nvPr>
            <p:ph type="pic" sz="quarter" idx="14"/>
          </p:nvPr>
        </p:nvSpPr>
        <p:spPr>
          <a:xfrm>
            <a:off x="8575344" y="2866029"/>
            <a:ext cx="3616656" cy="3991971"/>
          </a:xfrm>
          <a:prstGeom prst="rect">
            <a:avLst/>
          </a:prstGeom>
        </p:spPr>
        <p:txBody>
          <a:bodyPr lIns="91439" rIns="91439"/>
          <a:lstStyle/>
          <a:p>
            <a:endParaRPr/>
          </a:p>
        </p:txBody>
      </p:sp>
      <p:sp>
        <p:nvSpPr>
          <p:cNvPr id="91" name="Picture Placeholder 8"/>
          <p:cNvSpPr>
            <a:spLocks noGrp="1"/>
          </p:cNvSpPr>
          <p:nvPr>
            <p:ph type="pic" sz="quarter" idx="15"/>
          </p:nvPr>
        </p:nvSpPr>
        <p:spPr>
          <a:xfrm>
            <a:off x="5554638" y="4258100"/>
            <a:ext cx="3302759" cy="2599900"/>
          </a:xfrm>
          <a:prstGeom prst="rect">
            <a:avLst/>
          </a:prstGeom>
        </p:spPr>
        <p:txBody>
          <a:bodyPr lIns="91439" rIns="91439"/>
          <a:lstStyle/>
          <a:p>
            <a:endParaRPr/>
          </a:p>
        </p:txBody>
      </p:sp>
      <p:sp>
        <p:nvSpPr>
          <p:cNvPr id="92" name="Shape 92"/>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5_Custom Layout">
    <p:spTree>
      <p:nvGrpSpPr>
        <p:cNvPr id="1" name=""/>
        <p:cNvGrpSpPr/>
        <p:nvPr/>
      </p:nvGrpSpPr>
      <p:grpSpPr>
        <a:xfrm>
          <a:off x="0" y="0"/>
          <a:ext cx="0" cy="0"/>
          <a:chOff x="0" y="0"/>
          <a:chExt cx="0" cy="0"/>
        </a:xfrm>
      </p:grpSpPr>
      <p:sp>
        <p:nvSpPr>
          <p:cNvPr id="99" name="Picture Placeholder 7"/>
          <p:cNvSpPr>
            <a:spLocks noGrp="1"/>
          </p:cNvSpPr>
          <p:nvPr>
            <p:ph type="pic" sz="quarter" idx="13"/>
          </p:nvPr>
        </p:nvSpPr>
        <p:spPr>
          <a:xfrm>
            <a:off x="1787856" y="1319514"/>
            <a:ext cx="3562067" cy="3593680"/>
          </a:xfrm>
          <a:prstGeom prst="rect">
            <a:avLst/>
          </a:prstGeom>
        </p:spPr>
        <p:txBody>
          <a:bodyPr lIns="91439" rIns="91439"/>
          <a:lstStyle/>
          <a:p>
            <a:endParaRPr/>
          </a:p>
        </p:txBody>
      </p:sp>
      <p:sp>
        <p:nvSpPr>
          <p:cNvPr id="100" name="Shape 100"/>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7_Custom Layout">
    <p:spTree>
      <p:nvGrpSpPr>
        <p:cNvPr id="1" name=""/>
        <p:cNvGrpSpPr/>
        <p:nvPr/>
      </p:nvGrpSpPr>
      <p:grpSpPr>
        <a:xfrm>
          <a:off x="0" y="0"/>
          <a:ext cx="0" cy="0"/>
          <a:chOff x="0" y="0"/>
          <a:chExt cx="0" cy="0"/>
        </a:xfrm>
      </p:grpSpPr>
      <p:sp>
        <p:nvSpPr>
          <p:cNvPr id="107" name="Picture Placeholder 13"/>
          <p:cNvSpPr>
            <a:spLocks noGrp="1"/>
          </p:cNvSpPr>
          <p:nvPr>
            <p:ph type="pic" sz="half" idx="13"/>
          </p:nvPr>
        </p:nvSpPr>
        <p:spPr>
          <a:xfrm>
            <a:off x="8707271" y="794983"/>
            <a:ext cx="3484729" cy="5268037"/>
          </a:xfrm>
          <a:prstGeom prst="rect">
            <a:avLst/>
          </a:prstGeom>
        </p:spPr>
        <p:txBody>
          <a:bodyPr lIns="91439" rIns="91439"/>
          <a:lstStyle/>
          <a:p>
            <a:endParaRPr/>
          </a:p>
        </p:txBody>
      </p:sp>
      <p:sp>
        <p:nvSpPr>
          <p:cNvPr id="108" name="Picture Placeholder 19"/>
          <p:cNvSpPr>
            <a:spLocks noGrp="1"/>
          </p:cNvSpPr>
          <p:nvPr>
            <p:ph type="pic" sz="quarter" idx="14"/>
          </p:nvPr>
        </p:nvSpPr>
        <p:spPr>
          <a:xfrm>
            <a:off x="6063019" y="1495284"/>
            <a:ext cx="3867434" cy="3867433"/>
          </a:xfrm>
          <a:prstGeom prst="rect">
            <a:avLst/>
          </a:prstGeom>
          <a:effectLst>
            <a:outerShdw blurRad="381000" dist="190500" rotWithShape="0">
              <a:srgbClr val="000000">
                <a:alpha val="25000"/>
              </a:srgbClr>
            </a:outerShdw>
          </a:effectLst>
        </p:spPr>
        <p:txBody>
          <a:bodyPr lIns="91439" rIns="91439"/>
          <a:lstStyle/>
          <a:p>
            <a:endParaRPr/>
          </a:p>
        </p:txBody>
      </p:sp>
      <p:sp>
        <p:nvSpPr>
          <p:cNvPr id="109" name="Shape 109"/>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8_Custom Layout">
    <p:spTree>
      <p:nvGrpSpPr>
        <p:cNvPr id="1" name=""/>
        <p:cNvGrpSpPr/>
        <p:nvPr/>
      </p:nvGrpSpPr>
      <p:grpSpPr>
        <a:xfrm>
          <a:off x="0" y="0"/>
          <a:ext cx="0" cy="0"/>
          <a:chOff x="0" y="0"/>
          <a:chExt cx="0" cy="0"/>
        </a:xfrm>
      </p:grpSpPr>
      <p:sp>
        <p:nvSpPr>
          <p:cNvPr id="116" name="Freeform 13"/>
          <p:cNvSpPr/>
          <p:nvPr/>
        </p:nvSpPr>
        <p:spPr>
          <a:xfrm>
            <a:off x="1926607" y="4387753"/>
            <a:ext cx="10265393" cy="1910688"/>
          </a:xfrm>
          <a:custGeom>
            <a:avLst/>
            <a:gdLst/>
            <a:ahLst/>
            <a:cxnLst>
              <a:cxn ang="0">
                <a:pos x="wd2" y="hd2"/>
              </a:cxn>
              <a:cxn ang="5400000">
                <a:pos x="wd2" y="hd2"/>
              </a:cxn>
              <a:cxn ang="10800000">
                <a:pos x="wd2" y="hd2"/>
              </a:cxn>
              <a:cxn ang="16200000">
                <a:pos x="wd2" y="hd2"/>
              </a:cxn>
            </a:cxnLst>
            <a:rect l="0" t="0" r="r" b="b"/>
            <a:pathLst>
              <a:path w="21600" h="21600" extrusionOk="0">
                <a:moveTo>
                  <a:pt x="1005" y="0"/>
                </a:moveTo>
                <a:lnTo>
                  <a:pt x="21600" y="0"/>
                </a:lnTo>
                <a:lnTo>
                  <a:pt x="21600" y="21600"/>
                </a:lnTo>
                <a:lnTo>
                  <a:pt x="0" y="21600"/>
                </a:lnTo>
                <a:close/>
              </a:path>
            </a:pathLst>
          </a:custGeom>
          <a:solidFill>
            <a:srgbClr val="F2F2F2"/>
          </a:solidFill>
          <a:ln w="12700">
            <a:miter lim="400000"/>
          </a:ln>
        </p:spPr>
        <p:txBody>
          <a:bodyPr lIns="45719" rIns="45719" anchor="ctr"/>
          <a:lstStyle/>
          <a:p>
            <a:pPr algn="ctr">
              <a:defRPr>
                <a:solidFill>
                  <a:srgbClr val="FFFFFF"/>
                </a:solidFill>
              </a:defRPr>
            </a:pPr>
            <a:endParaRPr/>
          </a:p>
        </p:txBody>
      </p:sp>
      <p:sp>
        <p:nvSpPr>
          <p:cNvPr id="117" name="Picture Placeholder 12"/>
          <p:cNvSpPr>
            <a:spLocks noGrp="1"/>
          </p:cNvSpPr>
          <p:nvPr>
            <p:ph type="pic" sz="half" idx="13"/>
          </p:nvPr>
        </p:nvSpPr>
        <p:spPr>
          <a:xfrm>
            <a:off x="1269241" y="3125336"/>
            <a:ext cx="10099345" cy="2743202"/>
          </a:xfrm>
          <a:prstGeom prst="rect">
            <a:avLst/>
          </a:prstGeom>
          <a:effectLst>
            <a:outerShdw blurRad="444500" dist="228600" dir="2700000" rotWithShape="0">
              <a:srgbClr val="000000">
                <a:alpha val="25000"/>
              </a:srgbClr>
            </a:outerShdw>
          </a:effectLst>
        </p:spPr>
        <p:txBody>
          <a:bodyPr lIns="91439" rIns="91439"/>
          <a:lstStyle/>
          <a:p>
            <a:endParaRPr/>
          </a:p>
        </p:txBody>
      </p:sp>
      <p:sp>
        <p:nvSpPr>
          <p:cNvPr id="118" name="Shape 118"/>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10_Custom Layout">
    <p:spTree>
      <p:nvGrpSpPr>
        <p:cNvPr id="1" name=""/>
        <p:cNvGrpSpPr/>
        <p:nvPr/>
      </p:nvGrpSpPr>
      <p:grpSpPr>
        <a:xfrm>
          <a:off x="0" y="0"/>
          <a:ext cx="0" cy="0"/>
          <a:chOff x="0" y="0"/>
          <a:chExt cx="0" cy="0"/>
        </a:xfrm>
      </p:grpSpPr>
      <p:sp>
        <p:nvSpPr>
          <p:cNvPr id="125" name="Picture Placeholder 12"/>
          <p:cNvSpPr>
            <a:spLocks noGrp="1"/>
          </p:cNvSpPr>
          <p:nvPr>
            <p:ph type="pic" idx="13"/>
          </p:nvPr>
        </p:nvSpPr>
        <p:spPr>
          <a:xfrm>
            <a:off x="0" y="-1"/>
            <a:ext cx="5827595" cy="6553201"/>
          </a:xfrm>
          <a:prstGeom prst="rect">
            <a:avLst/>
          </a:prstGeom>
        </p:spPr>
        <p:txBody>
          <a:bodyPr lIns="91439" rIns="91439"/>
          <a:lstStyle/>
          <a:p>
            <a:endParaRPr/>
          </a:p>
        </p:txBody>
      </p:sp>
      <p:sp>
        <p:nvSpPr>
          <p:cNvPr id="126" name="Shape 126"/>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gi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7C8E1"/>
            </a:gs>
            <a:gs pos="62000">
              <a:srgbClr val="ADE9F8">
                <a:alpha val="0"/>
              </a:srgbClr>
            </a:gs>
            <a:gs pos="24000">
              <a:srgbClr val="BADAEB">
                <a:alpha val="65000"/>
              </a:srgbClr>
            </a:gs>
            <a:gs pos="0">
              <a:srgbClr val="4692DC">
                <a:alpha val="60000"/>
              </a:srgbClr>
            </a:gs>
          </a:gsLst>
          <a:lin ang="18180000" scaled="1"/>
          <a:tileRect/>
        </a:gradFill>
        <a:effectLst/>
      </p:bgPr>
    </p:bg>
    <p:spTree>
      <p:nvGrpSpPr>
        <p:cNvPr id="1" name=""/>
        <p:cNvGrpSpPr/>
        <p:nvPr/>
      </p:nvGrpSpPr>
      <p:grpSpPr>
        <a:xfrm>
          <a:off x="0" y="0"/>
          <a:ext cx="0" cy="0"/>
          <a:chOff x="0" y="0"/>
          <a:chExt cx="0" cy="0"/>
        </a:xfrm>
      </p:grpSpPr>
      <p:sp>
        <p:nvSpPr>
          <p:cNvPr id="2" name="Shape 2"/>
          <p:cNvSpPr txBox="1">
            <a:spLocks noGrp="1"/>
          </p:cNvSpPr>
          <p:nvPr>
            <p:ph type="title"/>
          </p:nvPr>
        </p:nvSpPr>
        <p:spPr>
          <a:xfrm>
            <a:off x="609600" y="92074"/>
            <a:ext cx="10972800" cy="1508126"/>
          </a:xfrm>
          <a:prstGeom prst="rect">
            <a:avLst/>
          </a:prstGeom>
          <a:ln w="12700">
            <a:miter lim="400000"/>
          </a:ln>
        </p:spPr>
        <p:txBody>
          <a:bodyPr lIns="45719" rIns="45719" anchor="ctr"/>
          <a:lstStyle/>
          <a:p>
            <a:r>
              <a:t>Title Text</a:t>
            </a:r>
          </a:p>
        </p:txBody>
      </p:sp>
      <p:sp>
        <p:nvSpPr>
          <p:cNvPr id="3" name="Shape 3"/>
          <p:cNvSpPr txBox="1">
            <a:spLocks noGrp="1"/>
          </p:cNvSpPr>
          <p:nvPr>
            <p:ph type="body" idx="1"/>
          </p:nvPr>
        </p:nvSpPr>
        <p:spPr>
          <a:xfrm>
            <a:off x="609600" y="1600200"/>
            <a:ext cx="10972800" cy="5257800"/>
          </a:xfrm>
          <a:prstGeom prst="rect">
            <a:avLst/>
          </a:prstGeom>
          <a:ln w="12700">
            <a:miter lim="400000"/>
          </a:ln>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4" name="Shape 4"/>
          <p:cNvSpPr txBox="1">
            <a:spLocks noGrp="1"/>
          </p:cNvSpPr>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lvl1pPr>
          </a:lstStyle>
          <a:p>
            <a:fld id="{86CB4B4D-7CA3-9044-876B-883B54F8677D}" type="slidenum">
              <a:rPr/>
              <a:t>‹#›</a:t>
            </a:fld>
            <a:endParaRPr/>
          </a:p>
        </p:txBody>
      </p:sp>
      <p:pic>
        <p:nvPicPr>
          <p:cNvPr id="5" name="图片 4" descr="图片包含 徽标&#10;&#10;描述已自动生成">
            <a:extLst>
              <a:ext uri="{FF2B5EF4-FFF2-40B4-BE49-F238E27FC236}">
                <a16:creationId xmlns:a16="http://schemas.microsoft.com/office/drawing/2014/main" id="{83164426-87FC-82DE-B0E4-88D1435B894C}"/>
              </a:ext>
            </a:extLst>
          </p:cNvPr>
          <p:cNvPicPr>
            <a:picLocks noChangeAspect="1"/>
          </p:cNvPicPr>
          <p:nvPr userDrawn="1"/>
        </p:nvPicPr>
        <p:blipFill>
          <a:blip r:embed="rId38" cstate="print">
            <a:extLst>
              <a:ext uri="{28A0092B-C50C-407E-A947-70E740481C1C}">
                <a14:useLocalDpi xmlns:a14="http://schemas.microsoft.com/office/drawing/2010/main" val="0"/>
              </a:ext>
            </a:extLst>
          </a:blip>
          <a:stretch>
            <a:fillRect/>
          </a:stretch>
        </p:blipFill>
        <p:spPr>
          <a:xfrm>
            <a:off x="102034" y="7633"/>
            <a:ext cx="572221" cy="540055"/>
          </a:xfrm>
          <a:prstGeom prst="rect">
            <a:avLst/>
          </a:prstGeom>
        </p:spPr>
      </p:pic>
      <p:sp>
        <p:nvSpPr>
          <p:cNvPr id="6" name="文本框 5">
            <a:extLst>
              <a:ext uri="{FF2B5EF4-FFF2-40B4-BE49-F238E27FC236}">
                <a16:creationId xmlns:a16="http://schemas.microsoft.com/office/drawing/2014/main" id="{95670294-9C8D-D59F-BA0F-DC3F783AC200}"/>
              </a:ext>
            </a:extLst>
          </p:cNvPr>
          <p:cNvSpPr txBox="1"/>
          <p:nvPr userDrawn="1"/>
        </p:nvSpPr>
        <p:spPr>
          <a:xfrm>
            <a:off x="674255" y="92995"/>
            <a:ext cx="2687782" cy="3693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pPr>
            <a:r>
              <a:rPr kumimoji="0" lang="zh-CN" altLang="en-US" sz="1800" b="0" i="0" u="none" strike="noStrike" cap="none" spc="0" normalizeH="0" baseline="0" dirty="0">
                <a:ln>
                  <a:noFill/>
                </a:ln>
                <a:solidFill>
                  <a:srgbClr val="000000"/>
                </a:solidFill>
                <a:effectLst/>
                <a:uFillTx/>
                <a:latin typeface="方正舒体" panose="02010601030101010101" pitchFamily="2" charset="-122"/>
                <a:ea typeface="方正舒体" panose="02010601030101010101" pitchFamily="2" charset="-122"/>
                <a:sym typeface="Helvetica"/>
              </a:rPr>
              <a:t>私立华联学院</a:t>
            </a:r>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5" r:id="rId11"/>
    <p:sldLayoutId id="2147483666" r:id="rId12"/>
    <p:sldLayoutId id="2147483667" r:id="rId13"/>
    <p:sldLayoutId id="2147483668" r:id="rId14"/>
    <p:sldLayoutId id="2147483669" r:id="rId15"/>
    <p:sldLayoutId id="2147483670" r:id="rId16"/>
    <p:sldLayoutId id="2147483671" r:id="rId17"/>
    <p:sldLayoutId id="2147483672" r:id="rId18"/>
    <p:sldLayoutId id="2147483674" r:id="rId19"/>
    <p:sldLayoutId id="2147483675" r:id="rId20"/>
    <p:sldLayoutId id="2147483676" r:id="rId21"/>
    <p:sldLayoutId id="2147483678" r:id="rId22"/>
    <p:sldLayoutId id="2147483679" r:id="rId23"/>
    <p:sldLayoutId id="2147483680" r:id="rId24"/>
    <p:sldLayoutId id="2147483681" r:id="rId25"/>
    <p:sldLayoutId id="2147483682" r:id="rId26"/>
    <p:sldLayoutId id="2147483683" r:id="rId27"/>
    <p:sldLayoutId id="2147483684" r:id="rId28"/>
    <p:sldLayoutId id="2147483685" r:id="rId29"/>
    <p:sldLayoutId id="2147483686" r:id="rId30"/>
    <p:sldLayoutId id="2147483687" r:id="rId31"/>
    <p:sldLayoutId id="2147483688" r:id="rId32"/>
    <p:sldLayoutId id="2147483690" r:id="rId33"/>
    <p:sldLayoutId id="2147483692" r:id="rId34"/>
    <p:sldLayoutId id="2147483693" r:id="rId35"/>
    <p:sldLayoutId id="2147483694" r:id="rId36"/>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n-lt"/>
          <a:ea typeface="+mn-ea"/>
          <a:cs typeface="+mn-cs"/>
          <a:sym typeface="Helvetica"/>
        </a:defRPr>
      </a:lvl1pPr>
      <a:lvl2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n-lt"/>
          <a:ea typeface="+mn-ea"/>
          <a:cs typeface="+mn-cs"/>
          <a:sym typeface="Helvetica"/>
        </a:defRPr>
      </a:lvl2pPr>
      <a:lvl3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n-lt"/>
          <a:ea typeface="+mn-ea"/>
          <a:cs typeface="+mn-cs"/>
          <a:sym typeface="Helvetica"/>
        </a:defRPr>
      </a:lvl3pPr>
      <a:lvl4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n-lt"/>
          <a:ea typeface="+mn-ea"/>
          <a:cs typeface="+mn-cs"/>
          <a:sym typeface="Helvetica"/>
        </a:defRPr>
      </a:lvl4pPr>
      <a:lvl5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n-lt"/>
          <a:ea typeface="+mn-ea"/>
          <a:cs typeface="+mn-cs"/>
          <a:sym typeface="Helvetica"/>
        </a:defRPr>
      </a:lvl5pPr>
      <a:lvl6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n-lt"/>
          <a:ea typeface="+mn-ea"/>
          <a:cs typeface="+mn-cs"/>
          <a:sym typeface="Helvetica"/>
        </a:defRPr>
      </a:lvl6pPr>
      <a:lvl7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n-lt"/>
          <a:ea typeface="+mn-ea"/>
          <a:cs typeface="+mn-cs"/>
          <a:sym typeface="Helvetica"/>
        </a:defRPr>
      </a:lvl7pPr>
      <a:lvl8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n-lt"/>
          <a:ea typeface="+mn-ea"/>
          <a:cs typeface="+mn-cs"/>
          <a:sym typeface="Helvetica"/>
        </a:defRPr>
      </a:lvl8pPr>
      <a:lvl9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n-lt"/>
          <a:ea typeface="+mn-ea"/>
          <a:cs typeface="+mn-cs"/>
          <a:sym typeface="Helvetica"/>
        </a:defRPr>
      </a:lvl9pPr>
    </p:titleStyle>
    <p:bodyStyle>
      <a:lvl1pPr marL="228600" marR="0" indent="-228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n-lt"/>
          <a:ea typeface="+mn-ea"/>
          <a:cs typeface="+mn-cs"/>
          <a:sym typeface="Helvetica"/>
        </a:defRPr>
      </a:lvl1pPr>
      <a:lvl2pPr marL="723900" marR="0" indent="-2667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n-lt"/>
          <a:ea typeface="+mn-ea"/>
          <a:cs typeface="+mn-cs"/>
          <a:sym typeface="Helvetica"/>
        </a:defRPr>
      </a:lvl2pPr>
      <a:lvl3pPr marL="1234440" marR="0" indent="-32004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n-lt"/>
          <a:ea typeface="+mn-ea"/>
          <a:cs typeface="+mn-cs"/>
          <a:sym typeface="Helvetica"/>
        </a:defRPr>
      </a:lvl3pPr>
      <a:lvl4pPr marL="17272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n-lt"/>
          <a:ea typeface="+mn-ea"/>
          <a:cs typeface="+mn-cs"/>
          <a:sym typeface="Helvetica"/>
        </a:defRPr>
      </a:lvl4pPr>
      <a:lvl5pPr marL="21844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n-lt"/>
          <a:ea typeface="+mn-ea"/>
          <a:cs typeface="+mn-cs"/>
          <a:sym typeface="Helvetica"/>
        </a:defRPr>
      </a:lvl5pPr>
      <a:lvl6pPr marL="26416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n-lt"/>
          <a:ea typeface="+mn-ea"/>
          <a:cs typeface="+mn-cs"/>
          <a:sym typeface="Helvetica"/>
        </a:defRPr>
      </a:lvl6pPr>
      <a:lvl7pPr marL="30988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n-lt"/>
          <a:ea typeface="+mn-ea"/>
          <a:cs typeface="+mn-cs"/>
          <a:sym typeface="Helvetica"/>
        </a:defRPr>
      </a:lvl7pPr>
      <a:lvl8pPr marL="35560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n-lt"/>
          <a:ea typeface="+mn-ea"/>
          <a:cs typeface="+mn-cs"/>
          <a:sym typeface="Helvetica"/>
        </a:defRPr>
      </a:lvl8pPr>
      <a:lvl9pPr marL="40132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n-lt"/>
          <a:ea typeface="+mn-ea"/>
          <a:cs typeface="+mn-cs"/>
          <a:sym typeface="Helvetica"/>
        </a:defRPr>
      </a:lvl9pPr>
    </p:bodyStyle>
    <p:otherStyle>
      <a:lvl1pPr marL="0" marR="0" indent="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Helvetica"/>
        </a:defRPr>
      </a:lvl1pPr>
      <a:lvl2pPr marL="0" marR="0" indent="45720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Helvetica"/>
        </a:defRPr>
      </a:lvl2pPr>
      <a:lvl3pPr marL="0" marR="0" indent="91440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Helvetica"/>
        </a:defRPr>
      </a:lvl3pPr>
      <a:lvl4pPr marL="0" marR="0" indent="137160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Helvetica"/>
        </a:defRPr>
      </a:lvl4pPr>
      <a:lvl5pPr marL="0" marR="0" indent="182880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Helvetica"/>
        </a:defRPr>
      </a:lvl5pPr>
      <a:lvl6pPr marL="0" marR="0" indent="228600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Helvetica"/>
        </a:defRPr>
      </a:lvl6pPr>
      <a:lvl7pPr marL="0" marR="0" indent="274320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Helvetica"/>
        </a:defRPr>
      </a:lvl7pPr>
      <a:lvl8pPr marL="0" marR="0" indent="320040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Helvetica"/>
        </a:defRPr>
      </a:lvl8pPr>
      <a:lvl9pPr marL="0" marR="0" indent="365760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Helvetica"/>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audio" Target="../media/audio2.wav"/><Relationship Id="rId1" Type="http://schemas.openxmlformats.org/officeDocument/2006/relationships/slideLayout" Target="../slideLayouts/slideLayout35.xml"/><Relationship Id="rId4" Type="http://schemas.openxmlformats.org/officeDocument/2006/relationships/image" Target="../media/image19.wmf"/></Relationships>
</file>

<file path=ppt/slides/_rels/slide27.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4.bin"/><Relationship Id="rId1" Type="http://schemas.openxmlformats.org/officeDocument/2006/relationships/slideLayout" Target="../slideLayouts/slideLayout35.xml"/><Relationship Id="rId5" Type="http://schemas.openxmlformats.org/officeDocument/2006/relationships/image" Target="../media/image21.wmf"/><Relationship Id="rId4" Type="http://schemas.openxmlformats.org/officeDocument/2006/relationships/oleObject" Target="../embeddings/oleObject5.bin"/></Relationships>
</file>

<file path=ppt/slides/_rels/slide28.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oleObject" Target="../embeddings/oleObject6.bin"/><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oleObject" Target="../embeddings/oleObject7.bin"/><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8.bin"/><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2.bin"/><Relationship Id="rId1" Type="http://schemas.openxmlformats.org/officeDocument/2006/relationships/slideLayout" Target="../slideLayouts/slideLayout35.xml"/></Relationships>
</file>

<file path=ppt/slides/_rels/slide5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70DAF9CF-5DE8-728C-5441-3AA65E7CC6D0}"/>
              </a:ext>
            </a:extLst>
          </p:cNvPr>
          <p:cNvSpPr>
            <a:spLocks noGrp="1" noChangeArrowheads="1"/>
          </p:cNvSpPr>
          <p:nvPr>
            <p:ph type="title"/>
          </p:nvPr>
        </p:nvSpPr>
        <p:spPr>
          <a:xfrm>
            <a:off x="1758156" y="3862138"/>
            <a:ext cx="8675688" cy="990600"/>
          </a:xfrm>
        </p:spPr>
        <p:txBody>
          <a:bodyPr/>
          <a:lstStyle/>
          <a:p>
            <a:pPr algn="ctr" eaLnBrk="1" hangingPunct="1"/>
            <a:r>
              <a:rPr lang="zh-CN" altLang="en-US" sz="4000" b="1" dirty="0">
                <a:solidFill>
                  <a:schemeClr val="tx1"/>
                </a:solidFill>
                <a:latin typeface="宋体" panose="02010600030101010101" pitchFamily="2" charset="-122"/>
                <a:ea typeface="宋体" panose="02010600030101010101" pitchFamily="2" charset="-122"/>
              </a:rPr>
              <a:t>零件图</a:t>
            </a:r>
          </a:p>
        </p:txBody>
      </p:sp>
      <p:sp>
        <p:nvSpPr>
          <p:cNvPr id="4" name="矩形 3">
            <a:extLst>
              <a:ext uri="{FF2B5EF4-FFF2-40B4-BE49-F238E27FC236}">
                <a16:creationId xmlns:a16="http://schemas.microsoft.com/office/drawing/2014/main" id="{1B71E0E3-E845-C944-D246-695415B57313}"/>
              </a:ext>
            </a:extLst>
          </p:cNvPr>
          <p:cNvSpPr/>
          <p:nvPr/>
        </p:nvSpPr>
        <p:spPr>
          <a:xfrm>
            <a:off x="3368330" y="642938"/>
            <a:ext cx="5455340" cy="830997"/>
          </a:xfrm>
          <a:prstGeom prst="rect">
            <a:avLst/>
          </a:prstGeom>
        </p:spPr>
        <p:txBody>
          <a:bodyPr wrap="none">
            <a:spAutoFit/>
          </a:bodyPr>
          <a:lstStyle/>
          <a:p>
            <a:pPr>
              <a:defRPr/>
            </a:pPr>
            <a:r>
              <a:rPr lang="zh-CN" altLang="en-US" sz="4800" b="1" dirty="0">
                <a:latin typeface="宋体" pitchFamily="2" charset="-122"/>
                <a:ea typeface="宋体" pitchFamily="2" charset="-122"/>
                <a:cs typeface="+mj-cs"/>
              </a:rPr>
              <a:t>机械制图与</a:t>
            </a:r>
            <a:r>
              <a:rPr lang="en-US" altLang="zh-CN" sz="4800" b="1" dirty="0">
                <a:latin typeface="宋体" pitchFamily="2" charset="-122"/>
                <a:ea typeface="宋体" pitchFamily="2" charset="-122"/>
                <a:cs typeface="+mj-cs"/>
              </a:rPr>
              <a:t>AUTOCAD</a:t>
            </a:r>
            <a:endParaRPr lang="zh-CN" altLang="en-US" sz="4800" b="1" dirty="0">
              <a:latin typeface="宋体" pitchFamily="2" charset="-122"/>
              <a:ea typeface="宋体" pitchFamily="2" charset="-122"/>
              <a:cs typeface="+mj-cs"/>
            </a:endParaRPr>
          </a:p>
        </p:txBody>
      </p:sp>
      <p:sp>
        <p:nvSpPr>
          <p:cNvPr id="7" name="矩形: 圆角 6">
            <a:extLst>
              <a:ext uri="{FF2B5EF4-FFF2-40B4-BE49-F238E27FC236}">
                <a16:creationId xmlns:a16="http://schemas.microsoft.com/office/drawing/2014/main" id="{8DC365B8-D9D6-D58F-C9A3-EA99578441BB}"/>
              </a:ext>
            </a:extLst>
          </p:cNvPr>
          <p:cNvSpPr/>
          <p:nvPr/>
        </p:nvSpPr>
        <p:spPr>
          <a:xfrm>
            <a:off x="5238750" y="2710678"/>
            <a:ext cx="1714500" cy="730088"/>
          </a:xfrm>
          <a:prstGeom prst="roundRect">
            <a:avLst/>
          </a:prstGeom>
          <a:noFill/>
          <a:ln w="57150">
            <a:solidFill>
              <a:srgbClr val="1A6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chemeClr val="tx1"/>
                </a:solidFill>
                <a:latin typeface="宋体" panose="02010600030101010101" pitchFamily="2" charset="-122"/>
                <a:ea typeface="宋体" panose="02010600030101010101" pitchFamily="2" charset="-122"/>
              </a:rPr>
              <a:t>第八章</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8" name="Text Box 8">
            <a:extLst>
              <a:ext uri="{FF2B5EF4-FFF2-40B4-BE49-F238E27FC236}">
                <a16:creationId xmlns:a16="http://schemas.microsoft.com/office/drawing/2014/main" id="{CBE6451B-B0B3-EB1D-B9D0-BC64FD8F0B4C}"/>
              </a:ext>
            </a:extLst>
          </p:cNvPr>
          <p:cNvSpPr txBox="1">
            <a:spLocks noChangeArrowheads="1"/>
          </p:cNvSpPr>
          <p:nvPr/>
        </p:nvSpPr>
        <p:spPr bwMode="auto">
          <a:xfrm>
            <a:off x="3143250" y="836613"/>
            <a:ext cx="4343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50000"/>
              </a:spcBef>
              <a:buFontTx/>
              <a:buNone/>
            </a:pPr>
            <a:r>
              <a:rPr kumimoji="1" lang="en-US" altLang="zh-CN" sz="2800">
                <a:solidFill>
                  <a:schemeClr val="tx1"/>
                </a:solidFill>
                <a:latin typeface="宋体" panose="02010600030101010101" pitchFamily="2" charset="-122"/>
                <a:ea typeface="宋体" panose="02010600030101010101" pitchFamily="2" charset="-122"/>
              </a:rPr>
              <a:t>4.</a:t>
            </a:r>
            <a:r>
              <a:rPr kumimoji="1" lang="zh-CN" altLang="en-US" sz="2800">
                <a:solidFill>
                  <a:schemeClr val="tx1"/>
                </a:solidFill>
                <a:latin typeface="宋体" panose="02010600030101010101" pitchFamily="2" charset="-122"/>
                <a:ea typeface="宋体" panose="02010600030101010101" pitchFamily="2" charset="-122"/>
              </a:rPr>
              <a:t>过渡线</a:t>
            </a:r>
          </a:p>
        </p:txBody>
      </p:sp>
      <p:sp>
        <p:nvSpPr>
          <p:cNvPr id="25609" name="Text Box 9">
            <a:extLst>
              <a:ext uri="{FF2B5EF4-FFF2-40B4-BE49-F238E27FC236}">
                <a16:creationId xmlns:a16="http://schemas.microsoft.com/office/drawing/2014/main" id="{F1E880A4-457F-D33D-8A4B-42DEF13637B2}"/>
              </a:ext>
            </a:extLst>
          </p:cNvPr>
          <p:cNvSpPr txBox="1">
            <a:spLocks noChangeArrowheads="1"/>
          </p:cNvSpPr>
          <p:nvPr/>
        </p:nvSpPr>
        <p:spPr bwMode="auto">
          <a:xfrm>
            <a:off x="3178176" y="1341439"/>
            <a:ext cx="748982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0"/>
              </a:spcBef>
              <a:buFontTx/>
              <a:buNone/>
            </a:pPr>
            <a:r>
              <a:rPr kumimoji="1" lang="en-US" altLang="zh-CN" sz="2000" b="1">
                <a:solidFill>
                  <a:schemeClr val="tx1"/>
                </a:solidFill>
                <a:latin typeface="宋体" panose="02010600030101010101" pitchFamily="2" charset="-122"/>
                <a:ea typeface="宋体" panose="02010600030101010101" pitchFamily="2" charset="-122"/>
              </a:rPr>
              <a:t>    </a:t>
            </a:r>
            <a:r>
              <a:rPr kumimoji="1" lang="zh-CN" altLang="en-US" sz="2000">
                <a:solidFill>
                  <a:schemeClr val="tx1"/>
                </a:solidFill>
                <a:latin typeface="宋体" panose="02010600030101010101" pitchFamily="2" charset="-122"/>
                <a:ea typeface="宋体" panose="02010600030101010101" pitchFamily="2" charset="-122"/>
              </a:rPr>
              <a:t>由于圆角的影响，铸件表面的交线变得不明显，为区别不同表面在零件图上仍要画出表面的理论交线。</a:t>
            </a:r>
          </a:p>
        </p:txBody>
      </p:sp>
      <p:pic>
        <p:nvPicPr>
          <p:cNvPr id="81929" name="Picture 9">
            <a:extLst>
              <a:ext uri="{FF2B5EF4-FFF2-40B4-BE49-F238E27FC236}">
                <a16:creationId xmlns:a16="http://schemas.microsoft.com/office/drawing/2014/main" id="{7C843220-2C16-95E5-DF97-A247B9795B59}"/>
              </a:ext>
            </a:extLst>
          </p:cNvPr>
          <p:cNvPicPr>
            <a:picLocks noChangeAspect="1" noChangeArrowheads="1"/>
          </p:cNvPicPr>
          <p:nvPr/>
        </p:nvPicPr>
        <p:blipFill>
          <a:blip r:embed="rId2"/>
          <a:srcRect l="41912" t="22308" r="16798" b="22308"/>
          <a:stretch>
            <a:fillRect/>
          </a:stretch>
        </p:blipFill>
        <p:spPr bwMode="auto">
          <a:xfrm>
            <a:off x="1847850" y="2276475"/>
            <a:ext cx="4889500" cy="3024188"/>
          </a:xfrm>
          <a:prstGeom prst="rect">
            <a:avLst/>
          </a:prstGeom>
          <a:noFill/>
          <a:ln w="9525" cap="flat" cmpd="sng" algn="ctr">
            <a:solidFill>
              <a:schemeClr val="accent2">
                <a:lumMod val="60000"/>
                <a:lumOff val="40000"/>
              </a:schemeClr>
            </a:solidFill>
            <a:prstDash val="solid"/>
            <a:miter lim="800000"/>
            <a:headEnd/>
            <a:tailEnd/>
          </a:ln>
        </p:spPr>
      </p:pic>
      <p:pic>
        <p:nvPicPr>
          <p:cNvPr id="81930" name="Picture 10">
            <a:extLst>
              <a:ext uri="{FF2B5EF4-FFF2-40B4-BE49-F238E27FC236}">
                <a16:creationId xmlns:a16="http://schemas.microsoft.com/office/drawing/2014/main" id="{09BA31A1-FF98-D7F7-21B8-8C08CA3D70F8}"/>
              </a:ext>
            </a:extLst>
          </p:cNvPr>
          <p:cNvPicPr>
            <a:picLocks noChangeAspect="1" noChangeArrowheads="1"/>
          </p:cNvPicPr>
          <p:nvPr/>
        </p:nvPicPr>
        <p:blipFill>
          <a:blip r:embed="rId3"/>
          <a:srcRect l="21068" t="24572" r="38068" b="19121"/>
          <a:stretch>
            <a:fillRect/>
          </a:stretch>
        </p:blipFill>
        <p:spPr bwMode="auto">
          <a:xfrm>
            <a:off x="6600825" y="3644900"/>
            <a:ext cx="3938588" cy="2503488"/>
          </a:xfrm>
          <a:prstGeom prst="rect">
            <a:avLst/>
          </a:prstGeom>
          <a:noFill/>
          <a:ln w="9525" cap="flat" cmpd="sng" algn="ctr">
            <a:solidFill>
              <a:schemeClr val="accent2">
                <a:lumMod val="60000"/>
                <a:lumOff val="40000"/>
              </a:schemeClr>
            </a:solidFill>
            <a:prstDash val="solid"/>
            <a:miter lim="800000"/>
            <a:headEnd/>
            <a:tailEnd/>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5608"/>
                                        </p:tgtEl>
                                        <p:attrNameLst>
                                          <p:attrName>style.visibility</p:attrName>
                                        </p:attrNameLst>
                                      </p:cBhvr>
                                      <p:to>
                                        <p:strVal val="visible"/>
                                      </p:to>
                                    </p:set>
                                    <p:anim calcmode="lin" valueType="num">
                                      <p:cBhvr additive="base">
                                        <p:cTn id="7" dur="500" fill="hold"/>
                                        <p:tgtEl>
                                          <p:spTgt spid="25608"/>
                                        </p:tgtEl>
                                        <p:attrNameLst>
                                          <p:attrName>ppt_x</p:attrName>
                                        </p:attrNameLst>
                                      </p:cBhvr>
                                      <p:tavLst>
                                        <p:tav tm="0">
                                          <p:val>
                                            <p:strVal val="#ppt_x"/>
                                          </p:val>
                                        </p:tav>
                                        <p:tav tm="100000">
                                          <p:val>
                                            <p:strVal val="#ppt_x"/>
                                          </p:val>
                                        </p:tav>
                                      </p:tavLst>
                                    </p:anim>
                                    <p:anim calcmode="lin" valueType="num">
                                      <p:cBhvr additive="base">
                                        <p:cTn id="8" dur="500" fill="hold"/>
                                        <p:tgtEl>
                                          <p:spTgt spid="2560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5609"/>
                                        </p:tgtEl>
                                        <p:attrNameLst>
                                          <p:attrName>style.visibility</p:attrName>
                                        </p:attrNameLst>
                                      </p:cBhvr>
                                      <p:to>
                                        <p:strVal val="visible"/>
                                      </p:to>
                                    </p:set>
                                    <p:anim calcmode="lin" valueType="num">
                                      <p:cBhvr additive="base">
                                        <p:cTn id="11" dur="500" fill="hold"/>
                                        <p:tgtEl>
                                          <p:spTgt spid="25609"/>
                                        </p:tgtEl>
                                        <p:attrNameLst>
                                          <p:attrName>ppt_x</p:attrName>
                                        </p:attrNameLst>
                                      </p:cBhvr>
                                      <p:tavLst>
                                        <p:tav tm="0">
                                          <p:val>
                                            <p:strVal val="#ppt_x"/>
                                          </p:val>
                                        </p:tav>
                                        <p:tav tm="100000">
                                          <p:val>
                                            <p:strVal val="#ppt_x"/>
                                          </p:val>
                                        </p:tav>
                                      </p:tavLst>
                                    </p:anim>
                                    <p:anim calcmode="lin" valueType="num">
                                      <p:cBhvr additive="base">
                                        <p:cTn id="12" dur="500" fill="hold"/>
                                        <p:tgtEl>
                                          <p:spTgt spid="256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8" grpId="0"/>
      <p:bldP spid="2560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70A63CA3-6167-26CC-B5E0-3A54D39C2435}"/>
              </a:ext>
            </a:extLst>
          </p:cNvPr>
          <p:cNvSpPr txBox="1">
            <a:spLocks noChangeArrowheads="1"/>
          </p:cNvSpPr>
          <p:nvPr/>
        </p:nvSpPr>
        <p:spPr bwMode="auto">
          <a:xfrm>
            <a:off x="3359150" y="836613"/>
            <a:ext cx="50609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50000"/>
              </a:spcBef>
              <a:buFontTx/>
              <a:buNone/>
            </a:pPr>
            <a:r>
              <a:rPr kumimoji="1" lang="zh-CN" altLang="en-US" sz="2800">
                <a:solidFill>
                  <a:schemeClr val="tx1"/>
                </a:solidFill>
                <a:latin typeface="宋体" panose="02010600030101010101" pitchFamily="2" charset="-122"/>
                <a:ea typeface="宋体" panose="02010600030101010101" pitchFamily="2" charset="-122"/>
              </a:rPr>
              <a:t>二、机械加工工艺结构</a:t>
            </a:r>
          </a:p>
        </p:txBody>
      </p:sp>
      <p:sp>
        <p:nvSpPr>
          <p:cNvPr id="10245" name="Text Box 5">
            <a:extLst>
              <a:ext uri="{FF2B5EF4-FFF2-40B4-BE49-F238E27FC236}">
                <a16:creationId xmlns:a16="http://schemas.microsoft.com/office/drawing/2014/main" id="{3D259D79-C7DD-4A37-BA54-1A8AF4680A06}"/>
              </a:ext>
            </a:extLst>
          </p:cNvPr>
          <p:cNvSpPr txBox="1">
            <a:spLocks noChangeArrowheads="1"/>
          </p:cNvSpPr>
          <p:nvPr/>
        </p:nvSpPr>
        <p:spPr bwMode="auto">
          <a:xfrm>
            <a:off x="2095500" y="1819275"/>
            <a:ext cx="2344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50000"/>
              </a:spcBef>
              <a:buFontTx/>
              <a:buNone/>
            </a:pPr>
            <a:r>
              <a:rPr kumimoji="1" lang="en-US" altLang="zh-CN" sz="2400">
                <a:solidFill>
                  <a:schemeClr val="tx1"/>
                </a:solidFill>
                <a:latin typeface="宋体" panose="02010600030101010101" pitchFamily="2" charset="-122"/>
                <a:ea typeface="宋体" panose="02010600030101010101" pitchFamily="2" charset="-122"/>
              </a:rPr>
              <a:t>1</a:t>
            </a:r>
            <a:r>
              <a:rPr kumimoji="1" lang="zh-CN" altLang="en-US" sz="2400">
                <a:solidFill>
                  <a:schemeClr val="tx1"/>
                </a:solidFill>
                <a:latin typeface="宋体" panose="02010600030101010101" pitchFamily="2" charset="-122"/>
                <a:ea typeface="宋体" panose="02010600030101010101" pitchFamily="2" charset="-122"/>
              </a:rPr>
              <a:t>、倒角</a:t>
            </a:r>
          </a:p>
        </p:txBody>
      </p:sp>
      <p:sp>
        <p:nvSpPr>
          <p:cNvPr id="10249" name="Text Box 9">
            <a:extLst>
              <a:ext uri="{FF2B5EF4-FFF2-40B4-BE49-F238E27FC236}">
                <a16:creationId xmlns:a16="http://schemas.microsoft.com/office/drawing/2014/main" id="{0EA14EF6-081D-07CB-6304-5CDA19D56952}"/>
              </a:ext>
            </a:extLst>
          </p:cNvPr>
          <p:cNvSpPr txBox="1">
            <a:spLocks noChangeArrowheads="1"/>
          </p:cNvSpPr>
          <p:nvPr/>
        </p:nvSpPr>
        <p:spPr bwMode="auto">
          <a:xfrm>
            <a:off x="2667001" y="2428875"/>
            <a:ext cx="7561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0"/>
              </a:spcBef>
              <a:buFontTx/>
              <a:buNone/>
            </a:pPr>
            <a:r>
              <a:rPr kumimoji="1" lang="zh-CN" altLang="en-US" sz="2400">
                <a:solidFill>
                  <a:schemeClr val="tx1"/>
                </a:solidFill>
                <a:latin typeface="宋体" panose="02010600030101010101" pitchFamily="2" charset="-122"/>
                <a:ea typeface="宋体" panose="02010600030101010101" pitchFamily="2" charset="-122"/>
              </a:rPr>
              <a:t>为便于装配和操作，一般在轴和孔的端部加工出倒角。</a:t>
            </a:r>
          </a:p>
        </p:txBody>
      </p:sp>
      <p:sp>
        <p:nvSpPr>
          <p:cNvPr id="10250" name="Rectangle 10">
            <a:extLst>
              <a:ext uri="{FF2B5EF4-FFF2-40B4-BE49-F238E27FC236}">
                <a16:creationId xmlns:a16="http://schemas.microsoft.com/office/drawing/2014/main" id="{469E60F7-D8E6-F117-A50B-6329DF83E86B}"/>
              </a:ext>
            </a:extLst>
          </p:cNvPr>
          <p:cNvSpPr>
            <a:spLocks noChangeArrowheads="1"/>
          </p:cNvSpPr>
          <p:nvPr/>
        </p:nvSpPr>
        <p:spPr bwMode="auto">
          <a:xfrm>
            <a:off x="4729163" y="4291013"/>
            <a:ext cx="863600"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0252" name="Rectangle 12">
            <a:extLst>
              <a:ext uri="{FF2B5EF4-FFF2-40B4-BE49-F238E27FC236}">
                <a16:creationId xmlns:a16="http://schemas.microsoft.com/office/drawing/2014/main" id="{E68C39C4-CD3D-B3D9-50C3-7F89B73975FE}"/>
              </a:ext>
            </a:extLst>
          </p:cNvPr>
          <p:cNvSpPr>
            <a:spLocks noChangeArrowheads="1"/>
          </p:cNvSpPr>
          <p:nvPr/>
        </p:nvSpPr>
        <p:spPr bwMode="auto">
          <a:xfrm>
            <a:off x="8069264" y="4362451"/>
            <a:ext cx="727075" cy="207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pic>
        <p:nvPicPr>
          <p:cNvPr id="8199" name="Picture 16">
            <a:extLst>
              <a:ext uri="{FF2B5EF4-FFF2-40B4-BE49-F238E27FC236}">
                <a16:creationId xmlns:a16="http://schemas.microsoft.com/office/drawing/2014/main" id="{B3195320-D9A0-97E0-57DE-FC7E101AED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003" t="28261" r="21452" b="33694"/>
          <a:stretch>
            <a:fillRect/>
          </a:stretch>
        </p:blipFill>
        <p:spPr bwMode="auto">
          <a:xfrm>
            <a:off x="2667001" y="3286125"/>
            <a:ext cx="671512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checkerboard(across)">
                                      <p:cBhvr>
                                        <p:cTn id="7" dur="1000"/>
                                        <p:tgtEl>
                                          <p:spTgt spid="10242"/>
                                        </p:tgtEl>
                                      </p:cBhvr>
                                    </p:animEffect>
                                  </p:childTnLst>
                                </p:cTn>
                              </p:par>
                              <p:par>
                                <p:cTn id="8" presetID="5" presetClass="entr" presetSubtype="10" fill="hold" nodeType="withEffect">
                                  <p:stCondLst>
                                    <p:cond delay="0"/>
                                  </p:stCondLst>
                                  <p:childTnLst>
                                    <p:set>
                                      <p:cBhvr>
                                        <p:cTn id="9" dur="1" fill="hold">
                                          <p:stCondLst>
                                            <p:cond delay="0"/>
                                          </p:stCondLst>
                                        </p:cTn>
                                        <p:tgtEl>
                                          <p:spTgt spid="10245"/>
                                        </p:tgtEl>
                                        <p:attrNameLst>
                                          <p:attrName>style.visibility</p:attrName>
                                        </p:attrNameLst>
                                      </p:cBhvr>
                                      <p:to>
                                        <p:strVal val="visible"/>
                                      </p:to>
                                    </p:set>
                                    <p:animEffect transition="in" filter="checkerboard(across)">
                                      <p:cBhvr>
                                        <p:cTn id="10" dur="1000"/>
                                        <p:tgtEl>
                                          <p:spTgt spid="10245"/>
                                        </p:tgtEl>
                                      </p:cBhvr>
                                    </p:animEffect>
                                  </p:childTnLst>
                                </p:cTn>
                              </p:par>
                              <p:par>
                                <p:cTn id="11" presetID="5" presetClass="entr" presetSubtype="10" fill="hold" nodeType="withEffect">
                                  <p:stCondLst>
                                    <p:cond delay="0"/>
                                  </p:stCondLst>
                                  <p:childTnLst>
                                    <p:set>
                                      <p:cBhvr>
                                        <p:cTn id="12" dur="1" fill="hold">
                                          <p:stCondLst>
                                            <p:cond delay="0"/>
                                          </p:stCondLst>
                                        </p:cTn>
                                        <p:tgtEl>
                                          <p:spTgt spid="10249"/>
                                        </p:tgtEl>
                                        <p:attrNameLst>
                                          <p:attrName>style.visibility</p:attrName>
                                        </p:attrNameLst>
                                      </p:cBhvr>
                                      <p:to>
                                        <p:strVal val="visible"/>
                                      </p:to>
                                    </p:set>
                                    <p:animEffect transition="in" filter="checkerboard(across)">
                                      <p:cBhvr>
                                        <p:cTn id="13" dur="1000"/>
                                        <p:tgtEl>
                                          <p:spTgt spid="10249"/>
                                        </p:tgtEl>
                                      </p:cBhvr>
                                    </p:animEffect>
                                  </p:childTnLst>
                                </p:cTn>
                              </p:par>
                              <p:par>
                                <p:cTn id="14" presetID="5" presetClass="entr" presetSubtype="10" fill="hold" nodeType="withEffect">
                                  <p:stCondLst>
                                    <p:cond delay="0"/>
                                  </p:stCondLst>
                                  <p:childTnLst>
                                    <p:set>
                                      <p:cBhvr>
                                        <p:cTn id="15" dur="1" fill="hold">
                                          <p:stCondLst>
                                            <p:cond delay="0"/>
                                          </p:stCondLst>
                                        </p:cTn>
                                        <p:tgtEl>
                                          <p:spTgt spid="10250"/>
                                        </p:tgtEl>
                                        <p:attrNameLst>
                                          <p:attrName>style.visibility</p:attrName>
                                        </p:attrNameLst>
                                      </p:cBhvr>
                                      <p:to>
                                        <p:strVal val="visible"/>
                                      </p:to>
                                    </p:set>
                                    <p:animEffect transition="in" filter="checkerboard(across)">
                                      <p:cBhvr>
                                        <p:cTn id="16" dur="1000"/>
                                        <p:tgtEl>
                                          <p:spTgt spid="10250"/>
                                        </p:tgtEl>
                                      </p:cBhvr>
                                    </p:animEffect>
                                  </p:childTnLst>
                                </p:cTn>
                              </p:par>
                              <p:par>
                                <p:cTn id="17" presetID="5" presetClass="entr" presetSubtype="10" fill="hold" nodeType="withEffect">
                                  <p:stCondLst>
                                    <p:cond delay="0"/>
                                  </p:stCondLst>
                                  <p:childTnLst>
                                    <p:set>
                                      <p:cBhvr>
                                        <p:cTn id="18" dur="1" fill="hold">
                                          <p:stCondLst>
                                            <p:cond delay="0"/>
                                          </p:stCondLst>
                                        </p:cTn>
                                        <p:tgtEl>
                                          <p:spTgt spid="10252"/>
                                        </p:tgtEl>
                                        <p:attrNameLst>
                                          <p:attrName>style.visibility</p:attrName>
                                        </p:attrNameLst>
                                      </p:cBhvr>
                                      <p:to>
                                        <p:strVal val="visible"/>
                                      </p:to>
                                    </p:set>
                                    <p:animEffect transition="in" filter="checkerboard(across)">
                                      <p:cBhvr>
                                        <p:cTn id="19" dur="1000"/>
                                        <p:tgtEl>
                                          <p:spTgt spid="10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5" grpId="0"/>
      <p:bldP spid="10249" grpId="0"/>
      <p:bldP spid="10250" grpId="0" animBg="1"/>
      <p:bldP spid="102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Text Box 5">
            <a:extLst>
              <a:ext uri="{FF2B5EF4-FFF2-40B4-BE49-F238E27FC236}">
                <a16:creationId xmlns:a16="http://schemas.microsoft.com/office/drawing/2014/main" id="{328ABBB4-CECF-38C6-2BCC-17A4468D06D3}"/>
              </a:ext>
            </a:extLst>
          </p:cNvPr>
          <p:cNvSpPr txBox="1">
            <a:spLocks noChangeArrowheads="1"/>
          </p:cNvSpPr>
          <p:nvPr/>
        </p:nvSpPr>
        <p:spPr bwMode="auto">
          <a:xfrm>
            <a:off x="3216275" y="1125538"/>
            <a:ext cx="6553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50000"/>
              </a:spcBef>
              <a:buFontTx/>
              <a:buNone/>
            </a:pPr>
            <a:r>
              <a:rPr kumimoji="1" lang="en-US" altLang="zh-CN" sz="2800">
                <a:solidFill>
                  <a:schemeClr val="tx1"/>
                </a:solidFill>
                <a:latin typeface="宋体" panose="02010600030101010101" pitchFamily="2" charset="-122"/>
                <a:ea typeface="宋体" panose="02010600030101010101" pitchFamily="2" charset="-122"/>
              </a:rPr>
              <a:t>2</a:t>
            </a:r>
            <a:r>
              <a:rPr kumimoji="1" lang="zh-CN" altLang="en-US" sz="2800">
                <a:solidFill>
                  <a:schemeClr val="tx1"/>
                </a:solidFill>
                <a:latin typeface="宋体" panose="02010600030101010101" pitchFamily="2" charset="-122"/>
                <a:ea typeface="宋体" panose="02010600030101010101" pitchFamily="2" charset="-122"/>
              </a:rPr>
              <a:t>、退刀槽和砂轮越程槽</a:t>
            </a:r>
          </a:p>
        </p:txBody>
      </p:sp>
      <p:pic>
        <p:nvPicPr>
          <p:cNvPr id="9219" name="Picture 8">
            <a:extLst>
              <a:ext uri="{FF2B5EF4-FFF2-40B4-BE49-F238E27FC236}">
                <a16:creationId xmlns:a16="http://schemas.microsoft.com/office/drawing/2014/main" id="{4ED93558-1050-BF68-DC1C-795AC7528D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637" t="22826" r="18919" b="35054"/>
          <a:stretch>
            <a:fillRect/>
          </a:stretch>
        </p:blipFill>
        <p:spPr bwMode="auto">
          <a:xfrm>
            <a:off x="2640014" y="3573463"/>
            <a:ext cx="6929437"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Box 8">
            <a:extLst>
              <a:ext uri="{FF2B5EF4-FFF2-40B4-BE49-F238E27FC236}">
                <a16:creationId xmlns:a16="http://schemas.microsoft.com/office/drawing/2014/main" id="{B9D1B18D-0E1D-54A4-1064-91ACB47BBE34}"/>
              </a:ext>
            </a:extLst>
          </p:cNvPr>
          <p:cNvSpPr txBox="1">
            <a:spLocks noChangeArrowheads="1"/>
          </p:cNvSpPr>
          <p:nvPr/>
        </p:nvSpPr>
        <p:spPr bwMode="auto">
          <a:xfrm>
            <a:off x="2566989" y="2205039"/>
            <a:ext cx="726352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0"/>
              </a:spcBef>
              <a:buFontTx/>
              <a:buNone/>
            </a:pPr>
            <a:r>
              <a:rPr lang="zh-CN" altLang="en-US" sz="2400">
                <a:solidFill>
                  <a:schemeClr val="tx1"/>
                </a:solidFill>
                <a:latin typeface="宋体" panose="02010600030101010101" pitchFamily="2" charset="-122"/>
                <a:ea typeface="宋体" panose="02010600030101010101" pitchFamily="2" charset="-122"/>
              </a:rPr>
              <a:t>    为了在加工时便于退刀，或是在装配时与相邻零</a:t>
            </a:r>
            <a:endParaRPr lang="en-US" altLang="zh-CN" sz="2400">
              <a:solidFill>
                <a:schemeClr val="tx1"/>
              </a:solidFill>
              <a:latin typeface="宋体" panose="02010600030101010101" pitchFamily="2" charset="-122"/>
              <a:ea typeface="宋体" panose="02010600030101010101" pitchFamily="2" charset="-122"/>
            </a:endParaRPr>
          </a:p>
          <a:p>
            <a:pPr eaLnBrk="1" hangingPunct="1">
              <a:spcBef>
                <a:spcPct val="0"/>
              </a:spcBef>
              <a:buFontTx/>
              <a:buNone/>
            </a:pPr>
            <a:r>
              <a:rPr lang="zh-CN" altLang="en-US" sz="2400">
                <a:solidFill>
                  <a:schemeClr val="tx1"/>
                </a:solidFill>
                <a:latin typeface="宋体" panose="02010600030101010101" pitchFamily="2" charset="-122"/>
                <a:ea typeface="宋体" panose="02010600030101010101" pitchFamily="2" charset="-122"/>
              </a:rPr>
              <a:t>件靠紧，通常要在被加工零件上预先加工出退刀槽</a:t>
            </a:r>
            <a:endParaRPr lang="en-US" altLang="zh-CN" sz="2400">
              <a:solidFill>
                <a:schemeClr val="tx1"/>
              </a:solidFill>
              <a:latin typeface="宋体" panose="02010600030101010101" pitchFamily="2" charset="-122"/>
              <a:ea typeface="宋体" panose="02010600030101010101" pitchFamily="2" charset="-122"/>
            </a:endParaRPr>
          </a:p>
          <a:p>
            <a:pPr eaLnBrk="1" hangingPunct="1">
              <a:spcBef>
                <a:spcPct val="0"/>
              </a:spcBef>
              <a:buFontTx/>
              <a:buNone/>
            </a:pPr>
            <a:r>
              <a:rPr lang="zh-CN" altLang="en-US" sz="2400">
                <a:solidFill>
                  <a:schemeClr val="tx1"/>
                </a:solidFill>
                <a:latin typeface="宋体" panose="02010600030101010101" pitchFamily="2" charset="-122"/>
                <a:ea typeface="宋体" panose="02010600030101010101" pitchFamily="2" charset="-122"/>
              </a:rPr>
              <a:t>或砂轮越程槽。</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8677"/>
                                        </p:tgtEl>
                                        <p:attrNameLst>
                                          <p:attrName>style.visibility</p:attrName>
                                        </p:attrNameLst>
                                      </p:cBhvr>
                                      <p:to>
                                        <p:strVal val="visible"/>
                                      </p:to>
                                    </p:set>
                                    <p:anim calcmode="lin" valueType="num">
                                      <p:cBhvr additive="base">
                                        <p:cTn id="7" dur="1000" fill="hold"/>
                                        <p:tgtEl>
                                          <p:spTgt spid="28677"/>
                                        </p:tgtEl>
                                        <p:attrNameLst>
                                          <p:attrName>ppt_x</p:attrName>
                                        </p:attrNameLst>
                                      </p:cBhvr>
                                      <p:tavLst>
                                        <p:tav tm="0">
                                          <p:val>
                                            <p:strVal val="#ppt_x"/>
                                          </p:val>
                                        </p:tav>
                                        <p:tav tm="100000">
                                          <p:val>
                                            <p:strVal val="#ppt_x"/>
                                          </p:val>
                                        </p:tav>
                                      </p:tavLst>
                                    </p:anim>
                                    <p:anim calcmode="lin" valueType="num">
                                      <p:cBhvr additive="base">
                                        <p:cTn id="8" dur="1000" fill="hold"/>
                                        <p:tgtEl>
                                          <p:spTgt spid="286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5" name="Text Box 7">
            <a:extLst>
              <a:ext uri="{FF2B5EF4-FFF2-40B4-BE49-F238E27FC236}">
                <a16:creationId xmlns:a16="http://schemas.microsoft.com/office/drawing/2014/main" id="{4A525678-4935-D302-CFF0-BD441CBB8084}"/>
              </a:ext>
            </a:extLst>
          </p:cNvPr>
          <p:cNvSpPr txBox="1">
            <a:spLocks noChangeArrowheads="1"/>
          </p:cNvSpPr>
          <p:nvPr/>
        </p:nvSpPr>
        <p:spPr bwMode="auto">
          <a:xfrm>
            <a:off x="3287713" y="1341438"/>
            <a:ext cx="54721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50000"/>
              </a:spcBef>
              <a:buFontTx/>
              <a:buNone/>
            </a:pPr>
            <a:r>
              <a:rPr kumimoji="1" lang="en-US" altLang="zh-CN" sz="2800">
                <a:solidFill>
                  <a:schemeClr val="tx1"/>
                </a:solidFill>
                <a:latin typeface="宋体" panose="02010600030101010101" pitchFamily="2" charset="-122"/>
                <a:ea typeface="宋体" panose="02010600030101010101" pitchFamily="2" charset="-122"/>
              </a:rPr>
              <a:t>3</a:t>
            </a:r>
            <a:r>
              <a:rPr kumimoji="1" lang="zh-CN" altLang="en-US" sz="2800">
                <a:solidFill>
                  <a:schemeClr val="tx1"/>
                </a:solidFill>
                <a:latin typeface="宋体" panose="02010600030101010101" pitchFamily="2" charset="-122"/>
                <a:ea typeface="宋体" panose="02010600030101010101" pitchFamily="2" charset="-122"/>
              </a:rPr>
              <a:t>、钻孔端面</a:t>
            </a:r>
          </a:p>
        </p:txBody>
      </p:sp>
      <p:sp>
        <p:nvSpPr>
          <p:cNvPr id="10243" name="Text Box 8">
            <a:extLst>
              <a:ext uri="{FF2B5EF4-FFF2-40B4-BE49-F238E27FC236}">
                <a16:creationId xmlns:a16="http://schemas.microsoft.com/office/drawing/2014/main" id="{7CA0DCC8-F306-472A-FD13-E42D2B36896F}"/>
              </a:ext>
            </a:extLst>
          </p:cNvPr>
          <p:cNvSpPr txBox="1">
            <a:spLocks noChangeArrowheads="1"/>
          </p:cNvSpPr>
          <p:nvPr/>
        </p:nvSpPr>
        <p:spPr bwMode="auto">
          <a:xfrm>
            <a:off x="2208213" y="2636838"/>
            <a:ext cx="810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0"/>
              </a:spcBef>
              <a:buFontTx/>
              <a:buNone/>
            </a:pPr>
            <a:r>
              <a:rPr kumimoji="1" lang="zh-CN" altLang="en-US" sz="2400">
                <a:solidFill>
                  <a:schemeClr val="tx1"/>
                </a:solidFill>
                <a:latin typeface="宋体" panose="02010600030101010101" pitchFamily="2" charset="-122"/>
                <a:ea typeface="宋体" panose="02010600030101010101" pitchFamily="2" charset="-122"/>
              </a:rPr>
              <a:t>钻孔端面应与钻头垂直，以保证钻孔精度，避免钻头折断。</a:t>
            </a:r>
          </a:p>
        </p:txBody>
      </p:sp>
      <p:pic>
        <p:nvPicPr>
          <p:cNvPr id="10244" name="Picture 9">
            <a:extLst>
              <a:ext uri="{FF2B5EF4-FFF2-40B4-BE49-F238E27FC236}">
                <a16:creationId xmlns:a16="http://schemas.microsoft.com/office/drawing/2014/main" id="{E89269EB-6711-903C-0780-7DE504C1EE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768" t="25543" r="14485" b="28261"/>
          <a:stretch>
            <a:fillRect/>
          </a:stretch>
        </p:blipFill>
        <p:spPr bwMode="auto">
          <a:xfrm>
            <a:off x="2711451" y="3357563"/>
            <a:ext cx="6786563"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withEffect">
                                  <p:stCondLst>
                                    <p:cond delay="0"/>
                                  </p:stCondLst>
                                  <p:childTnLst>
                                    <p:set>
                                      <p:cBhvr>
                                        <p:cTn id="6" dur="1" fill="hold">
                                          <p:stCondLst>
                                            <p:cond delay="0"/>
                                          </p:stCondLst>
                                        </p:cTn>
                                        <p:tgtEl>
                                          <p:spTgt spid="27655"/>
                                        </p:tgtEl>
                                        <p:attrNameLst>
                                          <p:attrName>style.visibility</p:attrName>
                                        </p:attrNameLst>
                                      </p:cBhvr>
                                      <p:to>
                                        <p:strVal val="visible"/>
                                      </p:to>
                                    </p:set>
                                    <p:animEffect transition="in" filter="strips(downLeft)">
                                      <p:cBhvr>
                                        <p:cTn id="7" dur="1000"/>
                                        <p:tgtEl>
                                          <p:spTgt spid="27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a:extLst>
              <a:ext uri="{FF2B5EF4-FFF2-40B4-BE49-F238E27FC236}">
                <a16:creationId xmlns:a16="http://schemas.microsoft.com/office/drawing/2014/main" id="{36103621-EB1C-B866-6F44-92A5F9F3B0C0}"/>
              </a:ext>
            </a:extLst>
          </p:cNvPr>
          <p:cNvSpPr txBox="1">
            <a:spLocks noChangeArrowheads="1"/>
          </p:cNvSpPr>
          <p:nvPr/>
        </p:nvSpPr>
        <p:spPr bwMode="auto">
          <a:xfrm>
            <a:off x="3287713" y="1125538"/>
            <a:ext cx="47164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50000"/>
              </a:spcBef>
              <a:buFontTx/>
              <a:buNone/>
            </a:pPr>
            <a:r>
              <a:rPr kumimoji="1" lang="en-US" altLang="zh-CN" sz="2800">
                <a:solidFill>
                  <a:schemeClr val="tx1"/>
                </a:solidFill>
                <a:latin typeface="宋体" panose="02010600030101010101" pitchFamily="2" charset="-122"/>
                <a:ea typeface="宋体" panose="02010600030101010101" pitchFamily="2" charset="-122"/>
              </a:rPr>
              <a:t>4</a:t>
            </a:r>
            <a:r>
              <a:rPr kumimoji="1" lang="zh-CN" altLang="en-US" sz="2800">
                <a:solidFill>
                  <a:schemeClr val="tx1"/>
                </a:solidFill>
                <a:latin typeface="宋体" panose="02010600030101010101" pitchFamily="2" charset="-122"/>
                <a:ea typeface="宋体" panose="02010600030101010101" pitchFamily="2" charset="-122"/>
              </a:rPr>
              <a:t>、凸台、凹坑和凹槽</a:t>
            </a:r>
          </a:p>
        </p:txBody>
      </p:sp>
      <p:sp>
        <p:nvSpPr>
          <p:cNvPr id="11267" name="Text Box 14">
            <a:extLst>
              <a:ext uri="{FF2B5EF4-FFF2-40B4-BE49-F238E27FC236}">
                <a16:creationId xmlns:a16="http://schemas.microsoft.com/office/drawing/2014/main" id="{5D9081D9-6685-77AF-48F3-20576822BAE2}"/>
              </a:ext>
            </a:extLst>
          </p:cNvPr>
          <p:cNvSpPr txBox="1">
            <a:spLocks noChangeArrowheads="1"/>
          </p:cNvSpPr>
          <p:nvPr/>
        </p:nvSpPr>
        <p:spPr bwMode="auto">
          <a:xfrm>
            <a:off x="2495551" y="1989139"/>
            <a:ext cx="757130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0"/>
              </a:spcBef>
              <a:buFontTx/>
              <a:buNone/>
            </a:pPr>
            <a:r>
              <a:rPr lang="en-US" altLang="zh-CN" sz="2400">
                <a:solidFill>
                  <a:schemeClr val="tx1"/>
                </a:solidFill>
                <a:latin typeface="宋体" panose="02010600030101010101" pitchFamily="2" charset="-122"/>
                <a:ea typeface="宋体" panose="02010600030101010101" pitchFamily="2" charset="-122"/>
              </a:rPr>
              <a:t>    </a:t>
            </a:r>
            <a:r>
              <a:rPr lang="zh-CN" altLang="en-US" sz="2400">
                <a:solidFill>
                  <a:schemeClr val="tx1"/>
                </a:solidFill>
                <a:latin typeface="宋体" panose="02010600030101010101" pitchFamily="2" charset="-122"/>
                <a:ea typeface="宋体" panose="02010600030101010101" pitchFamily="2" charset="-122"/>
              </a:rPr>
              <a:t>零件上与其它零件接触的表面一般都要加工，为保</a:t>
            </a:r>
            <a:endParaRPr lang="en-US" altLang="zh-CN" sz="2400">
              <a:solidFill>
                <a:schemeClr val="tx1"/>
              </a:solidFill>
              <a:latin typeface="宋体" panose="02010600030101010101" pitchFamily="2" charset="-122"/>
              <a:ea typeface="宋体" panose="02010600030101010101" pitchFamily="2" charset="-122"/>
            </a:endParaRPr>
          </a:p>
          <a:p>
            <a:pPr eaLnBrk="1" hangingPunct="1">
              <a:spcBef>
                <a:spcPct val="0"/>
              </a:spcBef>
              <a:buFontTx/>
              <a:buNone/>
            </a:pPr>
            <a:r>
              <a:rPr lang="zh-CN" altLang="en-US" sz="2400">
                <a:solidFill>
                  <a:schemeClr val="tx1"/>
                </a:solidFill>
                <a:latin typeface="宋体" panose="02010600030101010101" pitchFamily="2" charset="-122"/>
                <a:ea typeface="宋体" panose="02010600030101010101" pitchFamily="2" charset="-122"/>
              </a:rPr>
              <a:t>证加工表面的质量，节省材料，降低机械加工量，应</a:t>
            </a:r>
            <a:endParaRPr lang="en-US" altLang="zh-CN" sz="2400">
              <a:solidFill>
                <a:schemeClr val="tx1"/>
              </a:solidFill>
              <a:latin typeface="宋体" panose="02010600030101010101" pitchFamily="2" charset="-122"/>
              <a:ea typeface="宋体" panose="02010600030101010101" pitchFamily="2" charset="-122"/>
            </a:endParaRPr>
          </a:p>
          <a:p>
            <a:pPr eaLnBrk="1" hangingPunct="1">
              <a:spcBef>
                <a:spcPct val="0"/>
              </a:spcBef>
              <a:buFontTx/>
              <a:buNone/>
            </a:pPr>
            <a:r>
              <a:rPr lang="zh-CN" altLang="en-US" sz="2400">
                <a:solidFill>
                  <a:schemeClr val="tx1"/>
                </a:solidFill>
                <a:latin typeface="宋体" panose="02010600030101010101" pitchFamily="2" charset="-122"/>
                <a:ea typeface="宋体" panose="02010600030101010101" pitchFamily="2" charset="-122"/>
              </a:rPr>
              <a:t>尽可能缩小加工面积和接触面积。</a:t>
            </a:r>
          </a:p>
        </p:txBody>
      </p:sp>
      <p:pic>
        <p:nvPicPr>
          <p:cNvPr id="2" name="Picture 15">
            <a:extLst>
              <a:ext uri="{FF2B5EF4-FFF2-40B4-BE49-F238E27FC236}">
                <a16:creationId xmlns:a16="http://schemas.microsoft.com/office/drawing/2014/main" id="{B6158357-2837-67B8-5EB2-D4863257E3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569" t="18750" r="11951" b="30978"/>
          <a:stretch>
            <a:fillRect/>
          </a:stretch>
        </p:blipFill>
        <p:spPr bwMode="auto">
          <a:xfrm>
            <a:off x="2689225" y="3429001"/>
            <a:ext cx="6286500" cy="200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diamond(in)">
                                      <p:cBhvr>
                                        <p:cTn id="7" dur="10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ext Box 4">
            <a:extLst>
              <a:ext uri="{FF2B5EF4-FFF2-40B4-BE49-F238E27FC236}">
                <a16:creationId xmlns:a16="http://schemas.microsoft.com/office/drawing/2014/main" id="{63025C52-D746-9141-372C-FEEFD6DBC305}"/>
              </a:ext>
            </a:extLst>
          </p:cNvPr>
          <p:cNvSpPr txBox="1">
            <a:spLocks noChangeArrowheads="1"/>
          </p:cNvSpPr>
          <p:nvPr/>
        </p:nvSpPr>
        <p:spPr bwMode="auto">
          <a:xfrm>
            <a:off x="2135188" y="1989139"/>
            <a:ext cx="8305800"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50000"/>
              </a:spcBef>
              <a:buFontTx/>
              <a:buNone/>
            </a:pPr>
            <a:r>
              <a:rPr kumimoji="1" lang="en-US" altLang="zh-CN" sz="2000">
                <a:solidFill>
                  <a:schemeClr val="tx1"/>
                </a:solidFill>
                <a:latin typeface="宋体" panose="02010600030101010101" pitchFamily="2" charset="-122"/>
                <a:ea typeface="宋体" panose="02010600030101010101" pitchFamily="2" charset="-122"/>
              </a:rPr>
              <a:t>1.</a:t>
            </a:r>
            <a:r>
              <a:rPr kumimoji="1" lang="zh-CN" altLang="en-US" sz="2000">
                <a:solidFill>
                  <a:schemeClr val="tx1"/>
                </a:solidFill>
                <a:latin typeface="宋体" panose="02010600030101010101" pitchFamily="2" charset="-122"/>
                <a:ea typeface="宋体" panose="02010600030101010101" pitchFamily="2" charset="-122"/>
              </a:rPr>
              <a:t>主视图的确定原则</a:t>
            </a:r>
          </a:p>
          <a:p>
            <a:pPr eaLnBrk="1" hangingPunct="1">
              <a:spcBef>
                <a:spcPct val="50000"/>
              </a:spcBef>
              <a:buFontTx/>
              <a:buNone/>
            </a:pPr>
            <a:r>
              <a:rPr kumimoji="1" lang="zh-CN" altLang="en-US" sz="2000">
                <a:solidFill>
                  <a:schemeClr val="tx1"/>
                </a:solidFill>
                <a:latin typeface="宋体" panose="02010600030101010101" pitchFamily="2" charset="-122"/>
                <a:ea typeface="宋体" panose="02010600030101010101" pitchFamily="2" charset="-122"/>
              </a:rPr>
              <a:t>   形体特征原则：表达零件的主要结构特征。</a:t>
            </a:r>
          </a:p>
          <a:p>
            <a:pPr eaLnBrk="1" hangingPunct="1">
              <a:spcBef>
                <a:spcPct val="50000"/>
              </a:spcBef>
              <a:buFontTx/>
              <a:buNone/>
            </a:pPr>
            <a:r>
              <a:rPr kumimoji="1" lang="zh-CN" altLang="en-US" sz="2000">
                <a:solidFill>
                  <a:schemeClr val="tx1"/>
                </a:solidFill>
                <a:latin typeface="宋体" panose="02010600030101010101" pitchFamily="2" charset="-122"/>
                <a:ea typeface="宋体" panose="02010600030101010101" pitchFamily="2" charset="-122"/>
              </a:rPr>
              <a:t>   加工位置原则：零件以一个加工工序为主时，以加工时</a:t>
            </a:r>
          </a:p>
          <a:p>
            <a:pPr eaLnBrk="1" hangingPunct="1">
              <a:spcBef>
                <a:spcPct val="50000"/>
              </a:spcBef>
              <a:buFontTx/>
              <a:buNone/>
            </a:pPr>
            <a:r>
              <a:rPr kumimoji="1" lang="zh-CN" altLang="en-US" sz="2000">
                <a:solidFill>
                  <a:schemeClr val="tx1"/>
                </a:solidFill>
                <a:latin typeface="宋体" panose="02010600030101010101" pitchFamily="2" charset="-122"/>
                <a:ea typeface="宋体" panose="02010600030101010101" pitchFamily="2" charset="-122"/>
              </a:rPr>
              <a:t>         零件所处的位置为主视图的投影方向。</a:t>
            </a:r>
          </a:p>
          <a:p>
            <a:pPr eaLnBrk="1" hangingPunct="1">
              <a:spcBef>
                <a:spcPct val="50000"/>
              </a:spcBef>
              <a:buFontTx/>
              <a:buNone/>
            </a:pPr>
            <a:r>
              <a:rPr kumimoji="1" lang="zh-CN" altLang="en-US" sz="2000">
                <a:solidFill>
                  <a:schemeClr val="tx1"/>
                </a:solidFill>
                <a:latin typeface="宋体" panose="02010600030101010101" pitchFamily="2" charset="-122"/>
                <a:ea typeface="宋体" panose="02010600030101010101" pitchFamily="2" charset="-122"/>
              </a:rPr>
              <a:t>   工作位置原则：零件结构复杂，加工工序多时，以零件</a:t>
            </a:r>
          </a:p>
          <a:p>
            <a:pPr eaLnBrk="1" hangingPunct="1">
              <a:spcBef>
                <a:spcPct val="50000"/>
              </a:spcBef>
              <a:buFontTx/>
              <a:buNone/>
            </a:pPr>
            <a:r>
              <a:rPr kumimoji="1" lang="zh-CN" altLang="en-US" sz="2000">
                <a:solidFill>
                  <a:schemeClr val="tx1"/>
                </a:solidFill>
                <a:latin typeface="宋体" panose="02010600030101010101" pitchFamily="2" charset="-122"/>
                <a:ea typeface="宋体" panose="02010600030101010101" pitchFamily="2" charset="-122"/>
              </a:rPr>
              <a:t>         在机器中的工作位置为主视图的投影方向。</a:t>
            </a:r>
          </a:p>
        </p:txBody>
      </p:sp>
      <p:sp>
        <p:nvSpPr>
          <p:cNvPr id="30725" name="Text Box 5">
            <a:extLst>
              <a:ext uri="{FF2B5EF4-FFF2-40B4-BE49-F238E27FC236}">
                <a16:creationId xmlns:a16="http://schemas.microsoft.com/office/drawing/2014/main" id="{6CEBB0CC-D09D-0EFD-6ABA-2CAB10F548D7}"/>
              </a:ext>
            </a:extLst>
          </p:cNvPr>
          <p:cNvSpPr txBox="1">
            <a:spLocks noChangeArrowheads="1"/>
          </p:cNvSpPr>
          <p:nvPr/>
        </p:nvSpPr>
        <p:spPr bwMode="auto">
          <a:xfrm>
            <a:off x="2135189" y="4783139"/>
            <a:ext cx="83343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50000"/>
              </a:spcBef>
              <a:buFontTx/>
              <a:buNone/>
            </a:pPr>
            <a:r>
              <a:rPr kumimoji="1" lang="en-US" altLang="zh-CN" sz="2000">
                <a:solidFill>
                  <a:schemeClr val="tx1"/>
                </a:solidFill>
                <a:latin typeface="宋体" panose="02010600030101010101" pitchFamily="2" charset="-122"/>
                <a:ea typeface="宋体" panose="02010600030101010101" pitchFamily="2" charset="-122"/>
              </a:rPr>
              <a:t>2.</a:t>
            </a:r>
            <a:r>
              <a:rPr kumimoji="1" lang="zh-CN" altLang="en-US" sz="2000">
                <a:solidFill>
                  <a:schemeClr val="tx1"/>
                </a:solidFill>
                <a:latin typeface="宋体" panose="02010600030101010101" pitchFamily="2" charset="-122"/>
                <a:ea typeface="宋体" panose="02010600030101010101" pitchFamily="2" charset="-122"/>
              </a:rPr>
              <a:t>其它视图的确定： </a:t>
            </a:r>
          </a:p>
          <a:p>
            <a:pPr eaLnBrk="1" hangingPunct="1">
              <a:spcBef>
                <a:spcPct val="50000"/>
              </a:spcBef>
              <a:buFontTx/>
              <a:buNone/>
            </a:pPr>
            <a:r>
              <a:rPr kumimoji="1" lang="zh-CN" altLang="en-US" sz="2000">
                <a:solidFill>
                  <a:schemeClr val="tx1"/>
                </a:solidFill>
                <a:latin typeface="宋体" panose="02010600030101010101" pitchFamily="2" charset="-122"/>
                <a:ea typeface="宋体" panose="02010600030101010101" pitchFamily="2" charset="-122"/>
              </a:rPr>
              <a:t>    根据零件的复杂程度，用尽量少的视图，清晰、完整</a:t>
            </a:r>
          </a:p>
          <a:p>
            <a:pPr eaLnBrk="1" hangingPunct="1">
              <a:spcBef>
                <a:spcPct val="50000"/>
              </a:spcBef>
              <a:buFontTx/>
              <a:buNone/>
            </a:pPr>
            <a:r>
              <a:rPr kumimoji="1" lang="zh-CN" altLang="en-US" sz="2000">
                <a:solidFill>
                  <a:schemeClr val="tx1"/>
                </a:solidFill>
                <a:latin typeface="宋体" panose="02010600030101010101" pitchFamily="2" charset="-122"/>
                <a:ea typeface="宋体" panose="02010600030101010101" pitchFamily="2" charset="-122"/>
              </a:rPr>
              <a:t>  的表达零 件的内、外结构。</a:t>
            </a:r>
          </a:p>
        </p:txBody>
      </p:sp>
      <p:sp>
        <p:nvSpPr>
          <p:cNvPr id="12292" name="Text Box 4">
            <a:extLst>
              <a:ext uri="{FF2B5EF4-FFF2-40B4-BE49-F238E27FC236}">
                <a16:creationId xmlns:a16="http://schemas.microsoft.com/office/drawing/2014/main" id="{060E094D-8AEA-BF9F-ECD1-8C5ED0C50B7C}"/>
              </a:ext>
            </a:extLst>
          </p:cNvPr>
          <p:cNvSpPr txBox="1">
            <a:spLocks noChangeArrowheads="1"/>
          </p:cNvSpPr>
          <p:nvPr/>
        </p:nvSpPr>
        <p:spPr bwMode="auto">
          <a:xfrm>
            <a:off x="0" y="461167"/>
            <a:ext cx="63357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50000"/>
              </a:spcBef>
              <a:buFontTx/>
              <a:buNone/>
            </a:pPr>
            <a:r>
              <a:rPr kumimoji="1" lang="en-US" altLang="zh-CN" sz="2800" dirty="0">
                <a:solidFill>
                  <a:schemeClr val="tx1"/>
                </a:solidFill>
                <a:latin typeface="宋体" panose="02010600030101010101" pitchFamily="2" charset="-122"/>
                <a:ea typeface="宋体" panose="02010600030101010101" pitchFamily="2" charset="-122"/>
              </a:rPr>
              <a:t>8.3  </a:t>
            </a:r>
            <a:r>
              <a:rPr kumimoji="1" lang="zh-CN" altLang="en-US" sz="2800" dirty="0">
                <a:solidFill>
                  <a:schemeClr val="tx1"/>
                </a:solidFill>
                <a:latin typeface="宋体" panose="02010600030101010101" pitchFamily="2" charset="-122"/>
                <a:ea typeface="宋体" panose="02010600030101010101" pitchFamily="2" charset="-122"/>
              </a:rPr>
              <a:t>零件图的视图选择</a:t>
            </a:r>
          </a:p>
        </p:txBody>
      </p:sp>
      <p:sp>
        <p:nvSpPr>
          <p:cNvPr id="12293" name="TextBox 6">
            <a:extLst>
              <a:ext uri="{FF2B5EF4-FFF2-40B4-BE49-F238E27FC236}">
                <a16:creationId xmlns:a16="http://schemas.microsoft.com/office/drawing/2014/main" id="{57C83F07-0165-40A4-57B0-609057B42133}"/>
              </a:ext>
            </a:extLst>
          </p:cNvPr>
          <p:cNvSpPr txBox="1">
            <a:spLocks noChangeArrowheads="1"/>
          </p:cNvSpPr>
          <p:nvPr/>
        </p:nvSpPr>
        <p:spPr bwMode="auto">
          <a:xfrm>
            <a:off x="3216275" y="1484313"/>
            <a:ext cx="41846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0"/>
              </a:spcBef>
              <a:buFontTx/>
              <a:buNone/>
            </a:pPr>
            <a:r>
              <a:rPr lang="zh-CN" altLang="en-US" sz="2400">
                <a:solidFill>
                  <a:schemeClr val="tx1"/>
                </a:solidFill>
                <a:latin typeface="宋体" panose="02010600030101010101" pitchFamily="2" charset="-122"/>
                <a:ea typeface="宋体" panose="02010600030101010101" pitchFamily="2" charset="-122"/>
              </a:rPr>
              <a:t>一、零件视图表达方案的选择</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30724"/>
                                        </p:tgtEl>
                                        <p:attrNameLst>
                                          <p:attrName>style.visibility</p:attrName>
                                        </p:attrNameLst>
                                      </p:cBhvr>
                                      <p:to>
                                        <p:strVal val="visible"/>
                                      </p:to>
                                    </p:set>
                                    <p:anim calcmode="lin" valueType="num">
                                      <p:cBhvr>
                                        <p:cTn id="7" dur="500" fill="hold"/>
                                        <p:tgtEl>
                                          <p:spTgt spid="30724"/>
                                        </p:tgtEl>
                                        <p:attrNameLst>
                                          <p:attrName>ppt_w</p:attrName>
                                        </p:attrNameLst>
                                      </p:cBhvr>
                                      <p:tavLst>
                                        <p:tav tm="0">
                                          <p:val>
                                            <p:fltVal val="0"/>
                                          </p:val>
                                        </p:tav>
                                        <p:tav tm="100000">
                                          <p:val>
                                            <p:strVal val="#ppt_w"/>
                                          </p:val>
                                        </p:tav>
                                      </p:tavLst>
                                    </p:anim>
                                    <p:anim calcmode="lin" valueType="num">
                                      <p:cBhvr>
                                        <p:cTn id="8" dur="500" fill="hold"/>
                                        <p:tgtEl>
                                          <p:spTgt spid="30724"/>
                                        </p:tgtEl>
                                        <p:attrNameLst>
                                          <p:attrName>ppt_h</p:attrName>
                                        </p:attrNameLst>
                                      </p:cBhvr>
                                      <p:tavLst>
                                        <p:tav tm="0">
                                          <p:val>
                                            <p:fltVal val="0"/>
                                          </p:val>
                                        </p:tav>
                                        <p:tav tm="100000">
                                          <p:val>
                                            <p:strVal val="#ppt_h"/>
                                          </p:val>
                                        </p:tav>
                                      </p:tavLst>
                                    </p:anim>
                                    <p:anim calcmode="lin" valueType="num">
                                      <p:cBhvr>
                                        <p:cTn id="9" dur="500" fill="hold"/>
                                        <p:tgtEl>
                                          <p:spTgt spid="30724"/>
                                        </p:tgtEl>
                                        <p:attrNameLst>
                                          <p:attrName>ppt_x</p:attrName>
                                        </p:attrNameLst>
                                      </p:cBhvr>
                                      <p:tavLst>
                                        <p:tav tm="0">
                                          <p:val>
                                            <p:fltVal val="0.5"/>
                                          </p:val>
                                        </p:tav>
                                        <p:tav tm="100000">
                                          <p:val>
                                            <p:strVal val="#ppt_x"/>
                                          </p:val>
                                        </p:tav>
                                      </p:tavLst>
                                    </p:anim>
                                    <p:anim calcmode="lin" valueType="num">
                                      <p:cBhvr>
                                        <p:cTn id="10" dur="500" fill="hold"/>
                                        <p:tgtEl>
                                          <p:spTgt spid="30724"/>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nodeType="clickEffect">
                                  <p:stCondLst>
                                    <p:cond delay="0"/>
                                  </p:stCondLst>
                                  <p:childTnLst>
                                    <p:set>
                                      <p:cBhvr>
                                        <p:cTn id="14" dur="1" fill="hold">
                                          <p:stCondLst>
                                            <p:cond delay="0"/>
                                          </p:stCondLst>
                                        </p:cTn>
                                        <p:tgtEl>
                                          <p:spTgt spid="30725"/>
                                        </p:tgtEl>
                                        <p:attrNameLst>
                                          <p:attrName>style.visibility</p:attrName>
                                        </p:attrNameLst>
                                      </p:cBhvr>
                                      <p:to>
                                        <p:strVal val="visible"/>
                                      </p:to>
                                    </p:set>
                                    <p:anim calcmode="lin" valueType="num">
                                      <p:cBhvr>
                                        <p:cTn id="15" dur="500" fill="hold"/>
                                        <p:tgtEl>
                                          <p:spTgt spid="30725"/>
                                        </p:tgtEl>
                                        <p:attrNameLst>
                                          <p:attrName>ppt_w</p:attrName>
                                        </p:attrNameLst>
                                      </p:cBhvr>
                                      <p:tavLst>
                                        <p:tav tm="0">
                                          <p:val>
                                            <p:fltVal val="0"/>
                                          </p:val>
                                        </p:tav>
                                        <p:tav tm="100000">
                                          <p:val>
                                            <p:strVal val="#ppt_w"/>
                                          </p:val>
                                        </p:tav>
                                      </p:tavLst>
                                    </p:anim>
                                    <p:anim calcmode="lin" valueType="num">
                                      <p:cBhvr>
                                        <p:cTn id="16" dur="500" fill="hold"/>
                                        <p:tgtEl>
                                          <p:spTgt spid="30725"/>
                                        </p:tgtEl>
                                        <p:attrNameLst>
                                          <p:attrName>ppt_h</p:attrName>
                                        </p:attrNameLst>
                                      </p:cBhvr>
                                      <p:tavLst>
                                        <p:tav tm="0">
                                          <p:val>
                                            <p:fltVal val="0"/>
                                          </p:val>
                                        </p:tav>
                                        <p:tav tm="100000">
                                          <p:val>
                                            <p:strVal val="#ppt_h"/>
                                          </p:val>
                                        </p:tav>
                                      </p:tavLst>
                                    </p:anim>
                                    <p:anim calcmode="lin" valueType="num">
                                      <p:cBhvr>
                                        <p:cTn id="17" dur="500" fill="hold"/>
                                        <p:tgtEl>
                                          <p:spTgt spid="30725"/>
                                        </p:tgtEl>
                                        <p:attrNameLst>
                                          <p:attrName>ppt_x</p:attrName>
                                        </p:attrNameLst>
                                      </p:cBhvr>
                                      <p:tavLst>
                                        <p:tav tm="0">
                                          <p:val>
                                            <p:fltVal val="0.5"/>
                                          </p:val>
                                        </p:tav>
                                        <p:tav tm="100000">
                                          <p:val>
                                            <p:strVal val="#ppt_x"/>
                                          </p:val>
                                        </p:tav>
                                      </p:tavLst>
                                    </p:anim>
                                    <p:anim calcmode="lin" valueType="num">
                                      <p:cBhvr>
                                        <p:cTn id="18" dur="500" fill="hold"/>
                                        <p:tgtEl>
                                          <p:spTgt spid="3072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autoUpdateAnimBg="0"/>
      <p:bldP spid="30725"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Text Box 4">
            <a:extLst>
              <a:ext uri="{FF2B5EF4-FFF2-40B4-BE49-F238E27FC236}">
                <a16:creationId xmlns:a16="http://schemas.microsoft.com/office/drawing/2014/main" id="{0C58D64D-D01E-C23C-AA67-91678C201C80}"/>
              </a:ext>
            </a:extLst>
          </p:cNvPr>
          <p:cNvSpPr txBox="1">
            <a:spLocks noChangeArrowheads="1"/>
          </p:cNvSpPr>
          <p:nvPr/>
        </p:nvSpPr>
        <p:spPr bwMode="auto">
          <a:xfrm>
            <a:off x="3143250" y="981076"/>
            <a:ext cx="42497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50000"/>
              </a:spcBef>
              <a:buFontTx/>
              <a:buNone/>
            </a:pPr>
            <a:r>
              <a:rPr kumimoji="1" lang="zh-CN" altLang="en-US" sz="2800">
                <a:solidFill>
                  <a:schemeClr val="tx1"/>
                </a:solidFill>
                <a:latin typeface="宋体" panose="02010600030101010101" pitchFamily="2" charset="-122"/>
                <a:ea typeface="宋体" panose="02010600030101010101" pitchFamily="2" charset="-122"/>
              </a:rPr>
              <a:t>二、典型零件的视图选择</a:t>
            </a:r>
          </a:p>
        </p:txBody>
      </p:sp>
      <p:sp>
        <p:nvSpPr>
          <p:cNvPr id="31749" name="Text Box 5">
            <a:extLst>
              <a:ext uri="{FF2B5EF4-FFF2-40B4-BE49-F238E27FC236}">
                <a16:creationId xmlns:a16="http://schemas.microsoft.com/office/drawing/2014/main" id="{907CB9A5-2529-42E7-856E-F7125C1497B6}"/>
              </a:ext>
            </a:extLst>
          </p:cNvPr>
          <p:cNvSpPr txBox="1">
            <a:spLocks noChangeArrowheads="1"/>
          </p:cNvSpPr>
          <p:nvPr/>
        </p:nvSpPr>
        <p:spPr bwMode="auto">
          <a:xfrm>
            <a:off x="1847850" y="2276476"/>
            <a:ext cx="8675688"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0"/>
              </a:spcBef>
              <a:buFontTx/>
              <a:buNone/>
            </a:pPr>
            <a:r>
              <a:rPr kumimoji="1" lang="zh-CN" altLang="en-US" sz="2000">
                <a:solidFill>
                  <a:schemeClr val="tx1"/>
                </a:solidFill>
                <a:latin typeface="宋体" panose="02010600030101010101" pitchFamily="2" charset="-122"/>
                <a:ea typeface="宋体" panose="02010600030101010101" pitchFamily="2" charset="-122"/>
              </a:rPr>
              <a:t>（</a:t>
            </a:r>
            <a:r>
              <a:rPr kumimoji="1" lang="en-US" altLang="zh-CN" sz="2000">
                <a:solidFill>
                  <a:schemeClr val="tx1"/>
                </a:solidFill>
                <a:latin typeface="宋体" panose="02010600030101010101" pitchFamily="2" charset="-122"/>
                <a:ea typeface="宋体" panose="02010600030101010101" pitchFamily="2" charset="-122"/>
              </a:rPr>
              <a:t>1</a:t>
            </a:r>
            <a:r>
              <a:rPr kumimoji="1" lang="zh-CN" altLang="en-US" sz="2000">
                <a:solidFill>
                  <a:schemeClr val="tx1"/>
                </a:solidFill>
                <a:latin typeface="宋体" panose="02010600030101010101" pitchFamily="2" charset="-122"/>
                <a:ea typeface="宋体" panose="02010600030101010101" pitchFamily="2" charset="-122"/>
              </a:rPr>
              <a:t>）、结构特征：</a:t>
            </a:r>
            <a:endParaRPr kumimoji="1" lang="en-US" altLang="zh-CN" sz="2000">
              <a:solidFill>
                <a:schemeClr val="tx1"/>
              </a:solidFill>
              <a:latin typeface="宋体" panose="02010600030101010101" pitchFamily="2" charset="-122"/>
              <a:ea typeface="宋体" panose="02010600030101010101" pitchFamily="2" charset="-122"/>
            </a:endParaRPr>
          </a:p>
          <a:p>
            <a:pPr eaLnBrk="1" hangingPunct="1">
              <a:spcBef>
                <a:spcPct val="0"/>
              </a:spcBef>
              <a:buFontTx/>
              <a:buNone/>
            </a:pPr>
            <a:r>
              <a:rPr kumimoji="1" lang="en-US" altLang="zh-CN" sz="2000">
                <a:solidFill>
                  <a:schemeClr val="tx1"/>
                </a:solidFill>
                <a:latin typeface="宋体" panose="02010600030101010101" pitchFamily="2" charset="-122"/>
                <a:ea typeface="宋体" panose="02010600030101010101" pitchFamily="2" charset="-122"/>
              </a:rPr>
              <a:t>       </a:t>
            </a:r>
            <a:r>
              <a:rPr lang="zh-CN" altLang="en-US" sz="2000">
                <a:solidFill>
                  <a:schemeClr val="tx1"/>
                </a:solidFill>
                <a:latin typeface="宋体" panose="02010600030101010101" pitchFamily="2" charset="-122"/>
                <a:ea typeface="宋体" panose="02010600030101010101" pitchFamily="2" charset="-122"/>
              </a:rPr>
              <a:t>通常是由若干段直径不等的圆柱体</a:t>
            </a:r>
            <a:endParaRPr lang="en-US" altLang="zh-CN" sz="2000">
              <a:solidFill>
                <a:schemeClr val="tx1"/>
              </a:solidFill>
              <a:latin typeface="宋体" panose="02010600030101010101" pitchFamily="2" charset="-122"/>
              <a:ea typeface="宋体" panose="02010600030101010101" pitchFamily="2" charset="-122"/>
            </a:endParaRPr>
          </a:p>
          <a:p>
            <a:pPr eaLnBrk="1" hangingPunct="1">
              <a:spcBef>
                <a:spcPct val="0"/>
              </a:spcBef>
              <a:buFontTx/>
              <a:buNone/>
            </a:pPr>
            <a:r>
              <a:rPr lang="en-US" altLang="zh-CN" sz="2000">
                <a:solidFill>
                  <a:schemeClr val="tx1"/>
                </a:solidFill>
                <a:latin typeface="宋体" panose="02010600030101010101" pitchFamily="2" charset="-122"/>
                <a:ea typeface="宋体" panose="02010600030101010101" pitchFamily="2" charset="-122"/>
              </a:rPr>
              <a:t>   </a:t>
            </a:r>
            <a:r>
              <a:rPr lang="zh-CN" altLang="en-US" sz="2000">
                <a:solidFill>
                  <a:schemeClr val="tx1"/>
                </a:solidFill>
                <a:latin typeface="宋体" panose="02010600030101010101" pitchFamily="2" charset="-122"/>
                <a:ea typeface="宋体" panose="02010600030101010101" pitchFamily="2" charset="-122"/>
              </a:rPr>
              <a:t>组成，轴向尺寸大，径向尺寸小。轴上</a:t>
            </a:r>
            <a:endParaRPr lang="en-US" altLang="zh-CN" sz="2000">
              <a:solidFill>
                <a:schemeClr val="tx1"/>
              </a:solidFill>
              <a:latin typeface="宋体" panose="02010600030101010101" pitchFamily="2" charset="-122"/>
              <a:ea typeface="宋体" panose="02010600030101010101" pitchFamily="2" charset="-122"/>
            </a:endParaRPr>
          </a:p>
          <a:p>
            <a:pPr eaLnBrk="1" hangingPunct="1">
              <a:spcBef>
                <a:spcPct val="0"/>
              </a:spcBef>
              <a:buFontTx/>
              <a:buNone/>
            </a:pPr>
            <a:r>
              <a:rPr lang="en-US" altLang="zh-CN" sz="2000">
                <a:solidFill>
                  <a:schemeClr val="tx1"/>
                </a:solidFill>
                <a:latin typeface="宋体" panose="02010600030101010101" pitchFamily="2" charset="-122"/>
                <a:ea typeface="宋体" panose="02010600030101010101" pitchFamily="2" charset="-122"/>
              </a:rPr>
              <a:t>   </a:t>
            </a:r>
            <a:r>
              <a:rPr lang="zh-CN" altLang="en-US" sz="2000">
                <a:solidFill>
                  <a:schemeClr val="tx1"/>
                </a:solidFill>
                <a:latin typeface="宋体" panose="02010600030101010101" pitchFamily="2" charset="-122"/>
                <a:ea typeface="宋体" panose="02010600030101010101" pitchFamily="2" charset="-122"/>
              </a:rPr>
              <a:t>常有螺纹、键槽、退刀槽、砂轮越程槽、</a:t>
            </a:r>
            <a:endParaRPr lang="en-US" altLang="zh-CN" sz="2000">
              <a:solidFill>
                <a:schemeClr val="tx1"/>
              </a:solidFill>
              <a:latin typeface="宋体" panose="02010600030101010101" pitchFamily="2" charset="-122"/>
              <a:ea typeface="宋体" panose="02010600030101010101" pitchFamily="2" charset="-122"/>
            </a:endParaRPr>
          </a:p>
          <a:p>
            <a:pPr eaLnBrk="1" hangingPunct="1">
              <a:spcBef>
                <a:spcPct val="0"/>
              </a:spcBef>
              <a:buFontTx/>
              <a:buNone/>
            </a:pPr>
            <a:r>
              <a:rPr lang="en-US" altLang="zh-CN" sz="2000">
                <a:solidFill>
                  <a:schemeClr val="tx1"/>
                </a:solidFill>
                <a:latin typeface="宋体" panose="02010600030101010101" pitchFamily="2" charset="-122"/>
                <a:ea typeface="宋体" panose="02010600030101010101" pitchFamily="2" charset="-122"/>
              </a:rPr>
              <a:t>   </a:t>
            </a:r>
            <a:r>
              <a:rPr lang="zh-CN" altLang="en-US" sz="2000">
                <a:solidFill>
                  <a:schemeClr val="tx1"/>
                </a:solidFill>
                <a:latin typeface="宋体" panose="02010600030101010101" pitchFamily="2" charset="-122"/>
                <a:ea typeface="宋体" panose="02010600030101010101" pitchFamily="2" charset="-122"/>
              </a:rPr>
              <a:t>轴肩、倒圆、倒角、中心孔等结构。</a:t>
            </a:r>
            <a:endParaRPr lang="en-US" altLang="zh-CN" sz="2000">
              <a:solidFill>
                <a:schemeClr val="tx1"/>
              </a:solidFill>
              <a:latin typeface="宋体" panose="02010600030101010101" pitchFamily="2" charset="-122"/>
              <a:ea typeface="宋体" panose="02010600030101010101" pitchFamily="2" charset="-122"/>
            </a:endParaRPr>
          </a:p>
          <a:p>
            <a:pPr eaLnBrk="1" hangingPunct="1">
              <a:spcBef>
                <a:spcPct val="0"/>
              </a:spcBef>
              <a:buFontTx/>
              <a:buNone/>
            </a:pPr>
            <a:endParaRPr lang="en-US" altLang="zh-CN" sz="2000">
              <a:solidFill>
                <a:schemeClr val="tx1"/>
              </a:solidFill>
              <a:latin typeface="宋体" panose="02010600030101010101" pitchFamily="2" charset="-122"/>
              <a:ea typeface="宋体" panose="02010600030101010101" pitchFamily="2" charset="-122"/>
            </a:endParaRPr>
          </a:p>
          <a:p>
            <a:pPr hangingPunct="1">
              <a:spcBef>
                <a:spcPts val="600"/>
              </a:spcBef>
              <a:buNone/>
            </a:pPr>
            <a:r>
              <a:rPr kumimoji="1" lang="zh-CN" altLang="en-US" sz="2000">
                <a:solidFill>
                  <a:schemeClr val="tx1"/>
                </a:solidFill>
                <a:latin typeface="宋体" panose="02010600030101010101" pitchFamily="2" charset="-122"/>
                <a:ea typeface="宋体" panose="02010600030101010101" pitchFamily="2" charset="-122"/>
              </a:rPr>
              <a:t>（</a:t>
            </a:r>
            <a:r>
              <a:rPr kumimoji="1" lang="en-US" altLang="zh-CN" sz="2000">
                <a:solidFill>
                  <a:schemeClr val="tx1"/>
                </a:solidFill>
                <a:latin typeface="宋体" panose="02010600030101010101" pitchFamily="2" charset="-122"/>
                <a:ea typeface="宋体" panose="02010600030101010101" pitchFamily="2" charset="-122"/>
              </a:rPr>
              <a:t>2</a:t>
            </a:r>
            <a:r>
              <a:rPr kumimoji="1" lang="zh-CN" altLang="en-US" sz="2000">
                <a:solidFill>
                  <a:schemeClr val="tx1"/>
                </a:solidFill>
                <a:latin typeface="宋体" panose="02010600030101010101" pitchFamily="2" charset="-122"/>
                <a:ea typeface="宋体" panose="02010600030101010101" pitchFamily="2" charset="-122"/>
              </a:rPr>
              <a:t>）、视图方案</a:t>
            </a:r>
          </a:p>
          <a:p>
            <a:pPr eaLnBrk="1" hangingPunct="1">
              <a:spcBef>
                <a:spcPct val="0"/>
              </a:spcBef>
              <a:buFontTx/>
              <a:buNone/>
            </a:pPr>
            <a:r>
              <a:rPr lang="zh-CN" altLang="en-US" sz="2000">
                <a:solidFill>
                  <a:schemeClr val="tx1"/>
                </a:solidFill>
                <a:latin typeface="宋体" panose="02010600030101010101" pitchFamily="2" charset="-122"/>
                <a:ea typeface="宋体" panose="02010600030101010101" pitchFamily="2" charset="-122"/>
              </a:rPr>
              <a:t>    轴套类零件的主视图画成水平位置，即轴线水平放置，符合加工位置，便于看图。一般只用一个主视图来表示其主要结构，主视图没有表达清楚的局部结构，可采用断面图、局部视图、局部剖视图、局部放大图来表示，</a:t>
            </a:r>
            <a:endParaRPr kumimoji="1" lang="en-US" altLang="zh-CN" sz="2000">
              <a:solidFill>
                <a:schemeClr val="tx1"/>
              </a:solidFill>
              <a:latin typeface="宋体" panose="02010600030101010101" pitchFamily="2" charset="-122"/>
              <a:ea typeface="宋体" panose="02010600030101010101" pitchFamily="2" charset="-122"/>
            </a:endParaRPr>
          </a:p>
        </p:txBody>
      </p:sp>
      <p:pic>
        <p:nvPicPr>
          <p:cNvPr id="13316" name="Picture 8">
            <a:extLst>
              <a:ext uri="{FF2B5EF4-FFF2-40B4-BE49-F238E27FC236}">
                <a16:creationId xmlns:a16="http://schemas.microsoft.com/office/drawing/2014/main" id="{BE18D0C2-3F22-25FF-F8C5-E9DAFA5804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104" t="10599" r="29054" b="2444"/>
          <a:stretch>
            <a:fillRect/>
          </a:stretch>
        </p:blipFill>
        <p:spPr bwMode="auto">
          <a:xfrm>
            <a:off x="7067550" y="1773238"/>
            <a:ext cx="3600450" cy="271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Box 6">
            <a:extLst>
              <a:ext uri="{FF2B5EF4-FFF2-40B4-BE49-F238E27FC236}">
                <a16:creationId xmlns:a16="http://schemas.microsoft.com/office/drawing/2014/main" id="{1B92AA9E-CC9A-2DC4-C6FC-DCD4462BFE5E}"/>
              </a:ext>
            </a:extLst>
          </p:cNvPr>
          <p:cNvSpPr txBox="1">
            <a:spLocks noChangeArrowheads="1"/>
          </p:cNvSpPr>
          <p:nvPr/>
        </p:nvSpPr>
        <p:spPr bwMode="auto">
          <a:xfrm>
            <a:off x="3143251" y="1557339"/>
            <a:ext cx="52562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buFontTx/>
              <a:buNone/>
            </a:pPr>
            <a:r>
              <a:rPr kumimoji="1" lang="en-US" altLang="zh-CN" sz="2400">
                <a:solidFill>
                  <a:schemeClr val="tx1"/>
                </a:solidFill>
                <a:latin typeface="宋体" panose="02010600030101010101" pitchFamily="2" charset="-122"/>
                <a:ea typeface="宋体" panose="02010600030101010101" pitchFamily="2" charset="-122"/>
              </a:rPr>
              <a:t>1</a:t>
            </a:r>
            <a:r>
              <a:rPr kumimoji="1" lang="zh-CN" altLang="en-US" sz="2400">
                <a:solidFill>
                  <a:schemeClr val="tx1"/>
                </a:solidFill>
                <a:latin typeface="宋体" panose="02010600030101010101" pitchFamily="2" charset="-122"/>
                <a:ea typeface="宋体" panose="02010600030101010101" pitchFamily="2" charset="-122"/>
              </a:rPr>
              <a:t>、轴套类零件</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barn(inVertical)">
                                      <p:cBhvr>
                                        <p:cTn id="7" dur="500"/>
                                        <p:tgtEl>
                                          <p:spTgt spid="317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31749"/>
                                        </p:tgtEl>
                                        <p:attrNameLst>
                                          <p:attrName>style.visibility</p:attrName>
                                        </p:attrNameLst>
                                      </p:cBhvr>
                                      <p:to>
                                        <p:strVal val="visible"/>
                                      </p:to>
                                    </p:set>
                                    <p:animEffect transition="in" filter="barn(inVertical)">
                                      <p:cBhvr>
                                        <p:cTn id="12" dur="500"/>
                                        <p:tgtEl>
                                          <p:spTgt spid="317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p:bldP spid="3174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Text Box 5">
            <a:extLst>
              <a:ext uri="{FF2B5EF4-FFF2-40B4-BE49-F238E27FC236}">
                <a16:creationId xmlns:a16="http://schemas.microsoft.com/office/drawing/2014/main" id="{C4A53B24-EC3E-B1D2-2664-2C3F8C266429}"/>
              </a:ext>
            </a:extLst>
          </p:cNvPr>
          <p:cNvSpPr txBox="1">
            <a:spLocks noChangeArrowheads="1"/>
          </p:cNvSpPr>
          <p:nvPr/>
        </p:nvSpPr>
        <p:spPr bwMode="auto">
          <a:xfrm>
            <a:off x="3216275" y="1196976"/>
            <a:ext cx="35512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50000"/>
              </a:spcBef>
              <a:buFontTx/>
              <a:buNone/>
            </a:pPr>
            <a:r>
              <a:rPr kumimoji="1" lang="en-US" altLang="zh-CN" sz="2400">
                <a:solidFill>
                  <a:schemeClr val="tx1"/>
                </a:solidFill>
                <a:latin typeface="宋体" panose="02010600030101010101" pitchFamily="2" charset="-122"/>
                <a:ea typeface="宋体" panose="02010600030101010101" pitchFamily="2" charset="-122"/>
              </a:rPr>
              <a:t> 2</a:t>
            </a:r>
            <a:r>
              <a:rPr kumimoji="1" lang="zh-CN" altLang="en-US" sz="2400">
                <a:solidFill>
                  <a:schemeClr val="tx1"/>
                </a:solidFill>
                <a:latin typeface="宋体" panose="02010600030101010101" pitchFamily="2" charset="-122"/>
                <a:ea typeface="宋体" panose="02010600030101010101" pitchFamily="2" charset="-122"/>
              </a:rPr>
              <a:t>、盘类零件</a:t>
            </a:r>
          </a:p>
        </p:txBody>
      </p:sp>
      <p:sp>
        <p:nvSpPr>
          <p:cNvPr id="32775" name="Text Box 7">
            <a:extLst>
              <a:ext uri="{FF2B5EF4-FFF2-40B4-BE49-F238E27FC236}">
                <a16:creationId xmlns:a16="http://schemas.microsoft.com/office/drawing/2014/main" id="{7385F3C8-7551-B6B7-94D7-30EA624ED1D5}"/>
              </a:ext>
            </a:extLst>
          </p:cNvPr>
          <p:cNvSpPr txBox="1">
            <a:spLocks noChangeArrowheads="1"/>
          </p:cNvSpPr>
          <p:nvPr/>
        </p:nvSpPr>
        <p:spPr bwMode="auto">
          <a:xfrm>
            <a:off x="2070100" y="1773238"/>
            <a:ext cx="85979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50000"/>
              </a:spcBef>
              <a:buFontTx/>
              <a:buNone/>
            </a:pPr>
            <a:r>
              <a:rPr kumimoji="1" lang="zh-CN" altLang="en-US" sz="2000">
                <a:solidFill>
                  <a:schemeClr val="tx1"/>
                </a:solidFill>
                <a:latin typeface="宋体" panose="02010600030101010101" pitchFamily="2" charset="-122"/>
                <a:ea typeface="宋体" panose="02010600030101010101" pitchFamily="2" charset="-122"/>
              </a:rPr>
              <a:t>（</a:t>
            </a:r>
            <a:r>
              <a:rPr kumimoji="1" lang="en-US" altLang="zh-CN" sz="2000">
                <a:solidFill>
                  <a:schemeClr val="tx1"/>
                </a:solidFill>
                <a:latin typeface="宋体" panose="02010600030101010101" pitchFamily="2" charset="-122"/>
                <a:ea typeface="宋体" panose="02010600030101010101" pitchFamily="2" charset="-122"/>
              </a:rPr>
              <a:t>1</a:t>
            </a:r>
            <a:r>
              <a:rPr kumimoji="1" lang="zh-CN" altLang="en-US" sz="2000">
                <a:solidFill>
                  <a:schemeClr val="tx1"/>
                </a:solidFill>
                <a:latin typeface="宋体" panose="02010600030101010101" pitchFamily="2" charset="-122"/>
                <a:ea typeface="宋体" panose="02010600030101010101" pitchFamily="2" charset="-122"/>
              </a:rPr>
              <a:t>）、结构特征：</a:t>
            </a:r>
            <a:endParaRPr kumimoji="1" lang="en-US" altLang="zh-CN" sz="2000">
              <a:solidFill>
                <a:schemeClr val="tx1"/>
              </a:solidFill>
              <a:latin typeface="宋体" panose="02010600030101010101" pitchFamily="2" charset="-122"/>
              <a:ea typeface="宋体" panose="02010600030101010101" pitchFamily="2" charset="-122"/>
            </a:endParaRPr>
          </a:p>
          <a:p>
            <a:pPr eaLnBrk="1" hangingPunct="1">
              <a:spcBef>
                <a:spcPct val="0"/>
              </a:spcBef>
              <a:buFontTx/>
              <a:buNone/>
            </a:pPr>
            <a:r>
              <a:rPr lang="zh-CN" altLang="en-US" sz="2000">
                <a:solidFill>
                  <a:schemeClr val="tx1"/>
                </a:solidFill>
                <a:latin typeface="宋体" panose="02010600030101010101" pitchFamily="2" charset="-122"/>
                <a:ea typeface="宋体" panose="02010600030101010101" pitchFamily="2" charset="-122"/>
              </a:rPr>
              <a:t>      通常是由同一轴线上不同直径的圆柱体组成，轴向尺寸小，径向尺</a:t>
            </a:r>
            <a:endParaRPr lang="en-US" altLang="zh-CN" sz="2000">
              <a:solidFill>
                <a:schemeClr val="tx1"/>
              </a:solidFill>
              <a:latin typeface="宋体" panose="02010600030101010101" pitchFamily="2" charset="-122"/>
              <a:ea typeface="宋体" panose="02010600030101010101" pitchFamily="2" charset="-122"/>
            </a:endParaRPr>
          </a:p>
          <a:p>
            <a:pPr eaLnBrk="1" hangingPunct="1">
              <a:spcBef>
                <a:spcPct val="0"/>
              </a:spcBef>
              <a:buFontTx/>
              <a:buNone/>
            </a:pPr>
            <a:r>
              <a:rPr lang="en-US" altLang="zh-CN" sz="2000">
                <a:solidFill>
                  <a:schemeClr val="tx1"/>
                </a:solidFill>
                <a:latin typeface="宋体" panose="02010600030101010101" pitchFamily="2" charset="-122"/>
                <a:ea typeface="宋体" panose="02010600030101010101" pitchFamily="2" charset="-122"/>
              </a:rPr>
              <a:t>   </a:t>
            </a:r>
            <a:r>
              <a:rPr lang="zh-CN" altLang="en-US" sz="2000">
                <a:solidFill>
                  <a:schemeClr val="tx1"/>
                </a:solidFill>
                <a:latin typeface="宋体" panose="02010600030101010101" pitchFamily="2" charset="-122"/>
                <a:ea typeface="宋体" panose="02010600030101010101" pitchFamily="2" charset="-122"/>
              </a:rPr>
              <a:t>寸大。盘类零件上通常均匀分布有一些孔、槽、加强筋板和轮辐等结构。</a:t>
            </a:r>
            <a:endParaRPr kumimoji="1" lang="zh-CN" altLang="en-US" sz="2000">
              <a:solidFill>
                <a:schemeClr val="tx1"/>
              </a:solidFill>
              <a:latin typeface="宋体" panose="02010600030101010101" pitchFamily="2" charset="-122"/>
              <a:ea typeface="宋体" panose="02010600030101010101" pitchFamily="2" charset="-122"/>
            </a:endParaRPr>
          </a:p>
        </p:txBody>
      </p:sp>
      <p:sp>
        <p:nvSpPr>
          <p:cNvPr id="32776" name="Text Box 8">
            <a:extLst>
              <a:ext uri="{FF2B5EF4-FFF2-40B4-BE49-F238E27FC236}">
                <a16:creationId xmlns:a16="http://schemas.microsoft.com/office/drawing/2014/main" id="{EACFCF63-12A9-D957-2EB9-C868879D35E1}"/>
              </a:ext>
            </a:extLst>
          </p:cNvPr>
          <p:cNvSpPr txBox="1">
            <a:spLocks noChangeArrowheads="1"/>
          </p:cNvSpPr>
          <p:nvPr/>
        </p:nvSpPr>
        <p:spPr bwMode="auto">
          <a:xfrm>
            <a:off x="2135188" y="3141663"/>
            <a:ext cx="426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50000"/>
              </a:spcBef>
              <a:buFontTx/>
              <a:buNone/>
            </a:pPr>
            <a:r>
              <a:rPr kumimoji="1" lang="zh-CN" altLang="en-US" sz="2000">
                <a:solidFill>
                  <a:schemeClr val="tx1"/>
                </a:solidFill>
                <a:latin typeface="宋体" panose="02010600030101010101" pitchFamily="2" charset="-122"/>
                <a:ea typeface="宋体" panose="02010600030101010101" pitchFamily="2" charset="-122"/>
              </a:rPr>
              <a:t>（</a:t>
            </a:r>
            <a:r>
              <a:rPr kumimoji="1" lang="en-US" altLang="zh-CN" sz="2000">
                <a:solidFill>
                  <a:schemeClr val="tx1"/>
                </a:solidFill>
                <a:latin typeface="宋体" panose="02010600030101010101" pitchFamily="2" charset="-122"/>
                <a:ea typeface="宋体" panose="02010600030101010101" pitchFamily="2" charset="-122"/>
              </a:rPr>
              <a:t>2</a:t>
            </a:r>
            <a:r>
              <a:rPr kumimoji="1" lang="zh-CN" altLang="en-US" sz="2000">
                <a:solidFill>
                  <a:schemeClr val="tx1"/>
                </a:solidFill>
                <a:latin typeface="宋体" panose="02010600030101010101" pitchFamily="2" charset="-122"/>
                <a:ea typeface="宋体" panose="02010600030101010101" pitchFamily="2" charset="-122"/>
              </a:rPr>
              <a:t>）、视图方案</a:t>
            </a:r>
          </a:p>
        </p:txBody>
      </p:sp>
      <p:sp>
        <p:nvSpPr>
          <p:cNvPr id="32778" name="Text Box 10">
            <a:extLst>
              <a:ext uri="{FF2B5EF4-FFF2-40B4-BE49-F238E27FC236}">
                <a16:creationId xmlns:a16="http://schemas.microsoft.com/office/drawing/2014/main" id="{BD7B458B-3464-55A3-3906-6A5A1B0B4275}"/>
              </a:ext>
            </a:extLst>
          </p:cNvPr>
          <p:cNvSpPr txBox="1">
            <a:spLocks noChangeArrowheads="1"/>
          </p:cNvSpPr>
          <p:nvPr/>
        </p:nvSpPr>
        <p:spPr bwMode="auto">
          <a:xfrm>
            <a:off x="2640014" y="3716338"/>
            <a:ext cx="3671887"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0"/>
              </a:spcBef>
              <a:buFontTx/>
              <a:buNone/>
            </a:pPr>
            <a:r>
              <a:rPr lang="zh-CN" altLang="en-US" sz="2000">
                <a:solidFill>
                  <a:schemeClr val="tx1"/>
                </a:solidFill>
                <a:latin typeface="宋体" panose="02010600030101010101" pitchFamily="2" charset="-122"/>
                <a:ea typeface="宋体" panose="02010600030101010101" pitchFamily="2" charset="-122"/>
              </a:rPr>
              <a:t>    一般将轴线水平放置，符</a:t>
            </a:r>
            <a:endParaRPr lang="en-US" altLang="zh-CN" sz="2000">
              <a:solidFill>
                <a:schemeClr val="tx1"/>
              </a:solidFill>
              <a:latin typeface="宋体" panose="02010600030101010101" pitchFamily="2" charset="-122"/>
              <a:ea typeface="宋体" panose="02010600030101010101" pitchFamily="2" charset="-122"/>
            </a:endParaRPr>
          </a:p>
          <a:p>
            <a:pPr eaLnBrk="1" hangingPunct="1">
              <a:spcBef>
                <a:spcPct val="0"/>
              </a:spcBef>
              <a:buFontTx/>
              <a:buNone/>
            </a:pPr>
            <a:r>
              <a:rPr lang="zh-CN" altLang="en-US" sz="2000">
                <a:solidFill>
                  <a:schemeClr val="tx1"/>
                </a:solidFill>
                <a:latin typeface="宋体" panose="02010600030101010101" pitchFamily="2" charset="-122"/>
                <a:ea typeface="宋体" panose="02010600030101010101" pitchFamily="2" charset="-122"/>
              </a:rPr>
              <a:t>合加工位置，便于看图。此类</a:t>
            </a:r>
            <a:endParaRPr lang="en-US" altLang="zh-CN" sz="2000">
              <a:solidFill>
                <a:schemeClr val="tx1"/>
              </a:solidFill>
              <a:latin typeface="宋体" panose="02010600030101010101" pitchFamily="2" charset="-122"/>
              <a:ea typeface="宋体" panose="02010600030101010101" pitchFamily="2" charset="-122"/>
            </a:endParaRPr>
          </a:p>
          <a:p>
            <a:pPr eaLnBrk="1" hangingPunct="1">
              <a:spcBef>
                <a:spcPct val="0"/>
              </a:spcBef>
              <a:buFontTx/>
              <a:buNone/>
            </a:pPr>
            <a:r>
              <a:rPr lang="zh-CN" altLang="en-US" sz="2000">
                <a:solidFill>
                  <a:schemeClr val="tx1"/>
                </a:solidFill>
                <a:latin typeface="宋体" panose="02010600030101010101" pitchFamily="2" charset="-122"/>
                <a:ea typeface="宋体" panose="02010600030101010101" pitchFamily="2" charset="-122"/>
              </a:rPr>
              <a:t>零件一般采用两个基本视图，</a:t>
            </a:r>
            <a:endParaRPr lang="en-US" altLang="zh-CN" sz="2000">
              <a:solidFill>
                <a:schemeClr val="tx1"/>
              </a:solidFill>
              <a:latin typeface="宋体" panose="02010600030101010101" pitchFamily="2" charset="-122"/>
              <a:ea typeface="宋体" panose="02010600030101010101" pitchFamily="2" charset="-122"/>
            </a:endParaRPr>
          </a:p>
          <a:p>
            <a:pPr eaLnBrk="1" hangingPunct="1">
              <a:spcBef>
                <a:spcPct val="0"/>
              </a:spcBef>
              <a:buFontTx/>
              <a:buNone/>
            </a:pPr>
            <a:r>
              <a:rPr lang="zh-CN" altLang="en-US" sz="2000">
                <a:solidFill>
                  <a:schemeClr val="tx1"/>
                </a:solidFill>
                <a:latin typeface="宋体" panose="02010600030101010101" pitchFamily="2" charset="-122"/>
                <a:ea typeface="宋体" panose="02010600030101010101" pitchFamily="2" charset="-122"/>
              </a:rPr>
              <a:t>主视图常用剖视表示孔、槽等</a:t>
            </a:r>
            <a:endParaRPr lang="en-US" altLang="zh-CN" sz="2000">
              <a:solidFill>
                <a:schemeClr val="tx1"/>
              </a:solidFill>
              <a:latin typeface="宋体" panose="02010600030101010101" pitchFamily="2" charset="-122"/>
              <a:ea typeface="宋体" panose="02010600030101010101" pitchFamily="2" charset="-122"/>
            </a:endParaRPr>
          </a:p>
          <a:p>
            <a:pPr eaLnBrk="1" hangingPunct="1">
              <a:spcBef>
                <a:spcPct val="0"/>
              </a:spcBef>
              <a:buFontTx/>
              <a:buNone/>
            </a:pPr>
            <a:r>
              <a:rPr lang="zh-CN" altLang="en-US" sz="2000">
                <a:solidFill>
                  <a:schemeClr val="tx1"/>
                </a:solidFill>
                <a:latin typeface="宋体" panose="02010600030101010101" pitchFamily="2" charset="-122"/>
                <a:ea typeface="宋体" panose="02010600030101010101" pitchFamily="2" charset="-122"/>
              </a:rPr>
              <a:t>结构，另一视图表示零件的外</a:t>
            </a:r>
            <a:endParaRPr lang="en-US" altLang="zh-CN" sz="2000">
              <a:solidFill>
                <a:schemeClr val="tx1"/>
              </a:solidFill>
              <a:latin typeface="宋体" panose="02010600030101010101" pitchFamily="2" charset="-122"/>
              <a:ea typeface="宋体" panose="02010600030101010101" pitchFamily="2" charset="-122"/>
            </a:endParaRPr>
          </a:p>
          <a:p>
            <a:pPr eaLnBrk="1" hangingPunct="1">
              <a:spcBef>
                <a:spcPct val="0"/>
              </a:spcBef>
              <a:buFontTx/>
              <a:buNone/>
            </a:pPr>
            <a:r>
              <a:rPr lang="zh-CN" altLang="en-US" sz="2000">
                <a:solidFill>
                  <a:schemeClr val="tx1"/>
                </a:solidFill>
                <a:latin typeface="宋体" panose="02010600030101010101" pitchFamily="2" charset="-122"/>
                <a:ea typeface="宋体" panose="02010600030101010101" pitchFamily="2" charset="-122"/>
              </a:rPr>
              <a:t>形轮廓和其它组成部分如孔、</a:t>
            </a:r>
            <a:endParaRPr lang="en-US" altLang="zh-CN" sz="2000">
              <a:solidFill>
                <a:schemeClr val="tx1"/>
              </a:solidFill>
              <a:latin typeface="宋体" panose="02010600030101010101" pitchFamily="2" charset="-122"/>
              <a:ea typeface="宋体" panose="02010600030101010101" pitchFamily="2" charset="-122"/>
            </a:endParaRPr>
          </a:p>
          <a:p>
            <a:pPr eaLnBrk="1" hangingPunct="1">
              <a:spcBef>
                <a:spcPct val="0"/>
              </a:spcBef>
              <a:buFontTx/>
              <a:buNone/>
            </a:pPr>
            <a:r>
              <a:rPr lang="zh-CN" altLang="en-US" sz="2000">
                <a:solidFill>
                  <a:schemeClr val="tx1"/>
                </a:solidFill>
                <a:latin typeface="宋体" panose="02010600030101010101" pitchFamily="2" charset="-122"/>
                <a:ea typeface="宋体" panose="02010600030101010101" pitchFamily="2" charset="-122"/>
              </a:rPr>
              <a:t>肋、轮辐等的相对位置，</a:t>
            </a:r>
            <a:endParaRPr kumimoji="1" lang="zh-CN" altLang="en-US" sz="2000">
              <a:solidFill>
                <a:schemeClr val="tx1"/>
              </a:solidFill>
              <a:latin typeface="宋体" panose="02010600030101010101" pitchFamily="2" charset="-122"/>
              <a:ea typeface="宋体" panose="02010600030101010101" pitchFamily="2" charset="-122"/>
            </a:endParaRPr>
          </a:p>
        </p:txBody>
      </p:sp>
      <p:pic>
        <p:nvPicPr>
          <p:cNvPr id="14342" name="Picture 11">
            <a:extLst>
              <a:ext uri="{FF2B5EF4-FFF2-40B4-BE49-F238E27FC236}">
                <a16:creationId xmlns:a16="http://schemas.microsoft.com/office/drawing/2014/main" id="{C656C3A8-E073-7C62-18DC-DCF40F0B5F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5970" t="13315" r="24620" b="2444"/>
          <a:stretch>
            <a:fillRect/>
          </a:stretch>
        </p:blipFill>
        <p:spPr bwMode="auto">
          <a:xfrm>
            <a:off x="6692900" y="3068638"/>
            <a:ext cx="3771900"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nodeType="clickEffect">
                                  <p:stCondLst>
                                    <p:cond delay="0"/>
                                  </p:stCondLst>
                                  <p:childTnLst>
                                    <p:set>
                                      <p:cBhvr>
                                        <p:cTn id="6" dur="1" fill="hold">
                                          <p:stCondLst>
                                            <p:cond delay="0"/>
                                          </p:stCondLst>
                                        </p:cTn>
                                        <p:tgtEl>
                                          <p:spTgt spid="32773"/>
                                        </p:tgtEl>
                                        <p:attrNameLst>
                                          <p:attrName>style.visibility</p:attrName>
                                        </p:attrNameLst>
                                      </p:cBhvr>
                                      <p:to>
                                        <p:strVal val="visible"/>
                                      </p:to>
                                    </p:set>
                                    <p:animEffect transition="in" filter="barn(outVertical)">
                                      <p:cBhvr>
                                        <p:cTn id="7" dur="500"/>
                                        <p:tgtEl>
                                          <p:spTgt spid="327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37" fill="hold" nodeType="clickEffect">
                                  <p:stCondLst>
                                    <p:cond delay="0"/>
                                  </p:stCondLst>
                                  <p:childTnLst>
                                    <p:set>
                                      <p:cBhvr>
                                        <p:cTn id="11" dur="1" fill="hold">
                                          <p:stCondLst>
                                            <p:cond delay="0"/>
                                          </p:stCondLst>
                                        </p:cTn>
                                        <p:tgtEl>
                                          <p:spTgt spid="32775"/>
                                        </p:tgtEl>
                                        <p:attrNameLst>
                                          <p:attrName>style.visibility</p:attrName>
                                        </p:attrNameLst>
                                      </p:cBhvr>
                                      <p:to>
                                        <p:strVal val="visible"/>
                                      </p:to>
                                    </p:set>
                                    <p:animEffect transition="in" filter="barn(outVertical)">
                                      <p:cBhvr>
                                        <p:cTn id="12" dur="500"/>
                                        <p:tgtEl>
                                          <p:spTgt spid="3277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9" fill="hold" nodeType="clickEffect">
                                  <p:stCondLst>
                                    <p:cond delay="0"/>
                                  </p:stCondLst>
                                  <p:childTnLst>
                                    <p:set>
                                      <p:cBhvr>
                                        <p:cTn id="16" dur="1" fill="hold">
                                          <p:stCondLst>
                                            <p:cond delay="0"/>
                                          </p:stCondLst>
                                        </p:cTn>
                                        <p:tgtEl>
                                          <p:spTgt spid="32776"/>
                                        </p:tgtEl>
                                        <p:attrNameLst>
                                          <p:attrName>style.visibility</p:attrName>
                                        </p:attrNameLst>
                                      </p:cBhvr>
                                      <p:to>
                                        <p:strVal val="visible"/>
                                      </p:to>
                                    </p:set>
                                    <p:anim calcmode="lin" valueType="num">
                                      <p:cBhvr additive="base">
                                        <p:cTn id="17" dur="500" fill="hold"/>
                                        <p:tgtEl>
                                          <p:spTgt spid="32776"/>
                                        </p:tgtEl>
                                        <p:attrNameLst>
                                          <p:attrName>ppt_x</p:attrName>
                                        </p:attrNameLst>
                                      </p:cBhvr>
                                      <p:tavLst>
                                        <p:tav tm="0">
                                          <p:val>
                                            <p:strVal val="0-#ppt_w/2"/>
                                          </p:val>
                                        </p:tav>
                                        <p:tav tm="100000">
                                          <p:val>
                                            <p:strVal val="#ppt_x"/>
                                          </p:val>
                                        </p:tav>
                                      </p:tavLst>
                                    </p:anim>
                                    <p:anim calcmode="lin" valueType="num">
                                      <p:cBhvr additive="base">
                                        <p:cTn id="18" dur="500" fill="hold"/>
                                        <p:tgtEl>
                                          <p:spTgt spid="3277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nodeType="clickEffect">
                                  <p:stCondLst>
                                    <p:cond delay="0"/>
                                  </p:stCondLst>
                                  <p:childTnLst>
                                    <p:set>
                                      <p:cBhvr>
                                        <p:cTn id="22" dur="1" fill="hold">
                                          <p:stCondLst>
                                            <p:cond delay="0"/>
                                          </p:stCondLst>
                                        </p:cTn>
                                        <p:tgtEl>
                                          <p:spTgt spid="32778"/>
                                        </p:tgtEl>
                                        <p:attrNameLst>
                                          <p:attrName>style.visibility</p:attrName>
                                        </p:attrNameLst>
                                      </p:cBhvr>
                                      <p:to>
                                        <p:strVal val="visible"/>
                                      </p:to>
                                    </p:set>
                                    <p:anim calcmode="lin" valueType="num">
                                      <p:cBhvr additive="base">
                                        <p:cTn id="23" dur="500" fill="hold"/>
                                        <p:tgtEl>
                                          <p:spTgt spid="32778"/>
                                        </p:tgtEl>
                                        <p:attrNameLst>
                                          <p:attrName>ppt_x</p:attrName>
                                        </p:attrNameLst>
                                      </p:cBhvr>
                                      <p:tavLst>
                                        <p:tav tm="0">
                                          <p:val>
                                            <p:strVal val="0-#ppt_w/2"/>
                                          </p:val>
                                        </p:tav>
                                        <p:tav tm="100000">
                                          <p:val>
                                            <p:strVal val="#ppt_x"/>
                                          </p:val>
                                        </p:tav>
                                      </p:tavLst>
                                    </p:anim>
                                    <p:anim calcmode="lin" valueType="num">
                                      <p:cBhvr additive="base">
                                        <p:cTn id="24" dur="500" fill="hold"/>
                                        <p:tgtEl>
                                          <p:spTgt spid="327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autoUpdateAnimBg="0"/>
      <p:bldP spid="32775" grpId="0" autoUpdateAnimBg="0"/>
      <p:bldP spid="32776" grpId="0" autoUpdateAnimBg="0"/>
      <p:bldP spid="32778"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a:extLst>
              <a:ext uri="{FF2B5EF4-FFF2-40B4-BE49-F238E27FC236}">
                <a16:creationId xmlns:a16="http://schemas.microsoft.com/office/drawing/2014/main" id="{5060C4C0-A0BE-702E-F713-D07A05A64C98}"/>
              </a:ext>
            </a:extLst>
          </p:cNvPr>
          <p:cNvSpPr txBox="1">
            <a:spLocks noChangeArrowheads="1"/>
          </p:cNvSpPr>
          <p:nvPr/>
        </p:nvSpPr>
        <p:spPr bwMode="auto">
          <a:xfrm>
            <a:off x="3287713" y="1125538"/>
            <a:ext cx="26971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50000"/>
              </a:spcBef>
              <a:buFontTx/>
              <a:buNone/>
            </a:pPr>
            <a:r>
              <a:rPr kumimoji="1" lang="en-US" altLang="zh-CN" sz="2800">
                <a:solidFill>
                  <a:schemeClr val="tx1"/>
                </a:solidFill>
                <a:latin typeface="宋体" panose="02010600030101010101" pitchFamily="2" charset="-122"/>
                <a:ea typeface="宋体" panose="02010600030101010101" pitchFamily="2" charset="-122"/>
              </a:rPr>
              <a:t>3</a:t>
            </a:r>
            <a:r>
              <a:rPr kumimoji="1" lang="zh-CN" altLang="en-US" sz="2800">
                <a:solidFill>
                  <a:schemeClr val="tx1"/>
                </a:solidFill>
                <a:latin typeface="宋体" panose="02010600030101010101" pitchFamily="2" charset="-122"/>
                <a:ea typeface="宋体" panose="02010600030101010101" pitchFamily="2" charset="-122"/>
              </a:rPr>
              <a:t>、叉架类零件</a:t>
            </a:r>
          </a:p>
        </p:txBody>
      </p:sp>
      <p:sp>
        <p:nvSpPr>
          <p:cNvPr id="21508" name="Text Box 4">
            <a:extLst>
              <a:ext uri="{FF2B5EF4-FFF2-40B4-BE49-F238E27FC236}">
                <a16:creationId xmlns:a16="http://schemas.microsoft.com/office/drawing/2014/main" id="{B29A2F8E-9EFE-3E0B-24A3-B27AB0CBABEF}"/>
              </a:ext>
            </a:extLst>
          </p:cNvPr>
          <p:cNvSpPr txBox="1">
            <a:spLocks noChangeArrowheads="1"/>
          </p:cNvSpPr>
          <p:nvPr/>
        </p:nvSpPr>
        <p:spPr bwMode="auto">
          <a:xfrm>
            <a:off x="2063750" y="1916113"/>
            <a:ext cx="80724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0"/>
              </a:spcBef>
              <a:buFontTx/>
              <a:buNone/>
            </a:pPr>
            <a:r>
              <a:rPr kumimoji="1" lang="zh-CN" altLang="en-US" sz="2000">
                <a:solidFill>
                  <a:schemeClr val="tx1"/>
                </a:solidFill>
                <a:latin typeface="宋体" panose="02010600030101010101" pitchFamily="2" charset="-122"/>
                <a:ea typeface="宋体" panose="02010600030101010101" pitchFamily="2" charset="-122"/>
              </a:rPr>
              <a:t>（</a:t>
            </a:r>
            <a:r>
              <a:rPr kumimoji="1" lang="en-US" altLang="zh-CN" sz="2000">
                <a:solidFill>
                  <a:schemeClr val="tx1"/>
                </a:solidFill>
                <a:latin typeface="宋体" panose="02010600030101010101" pitchFamily="2" charset="-122"/>
                <a:ea typeface="宋体" panose="02010600030101010101" pitchFamily="2" charset="-122"/>
              </a:rPr>
              <a:t>1</a:t>
            </a:r>
            <a:r>
              <a:rPr kumimoji="1" lang="zh-CN" altLang="en-US" sz="2000">
                <a:solidFill>
                  <a:schemeClr val="tx1"/>
                </a:solidFill>
                <a:latin typeface="宋体" panose="02010600030101010101" pitchFamily="2" charset="-122"/>
                <a:ea typeface="宋体" panose="02010600030101010101" pitchFamily="2" charset="-122"/>
              </a:rPr>
              <a:t>）、结构特征：</a:t>
            </a:r>
            <a:endParaRPr kumimoji="1" lang="en-US" altLang="zh-CN" sz="2000">
              <a:solidFill>
                <a:schemeClr val="tx1"/>
              </a:solidFill>
              <a:latin typeface="宋体" panose="02010600030101010101" pitchFamily="2" charset="-122"/>
              <a:ea typeface="宋体" panose="02010600030101010101" pitchFamily="2" charset="-122"/>
            </a:endParaRPr>
          </a:p>
          <a:p>
            <a:pPr eaLnBrk="1" hangingPunct="1">
              <a:spcBef>
                <a:spcPct val="0"/>
              </a:spcBef>
              <a:buFontTx/>
              <a:buNone/>
            </a:pPr>
            <a:r>
              <a:rPr kumimoji="1" lang="en-US" altLang="zh-CN" sz="2000">
                <a:solidFill>
                  <a:schemeClr val="tx1"/>
                </a:solidFill>
                <a:latin typeface="宋体" panose="02010600030101010101" pitchFamily="2" charset="-122"/>
                <a:ea typeface="宋体" panose="02010600030101010101" pitchFamily="2" charset="-122"/>
              </a:rPr>
              <a:t>         </a:t>
            </a:r>
            <a:r>
              <a:rPr lang="zh-CN" altLang="en-US" sz="2000">
                <a:solidFill>
                  <a:schemeClr val="tx1"/>
                </a:solidFill>
                <a:latin typeface="宋体" panose="02010600030101010101" pitchFamily="2" charset="-122"/>
                <a:ea typeface="宋体" panose="02010600030101010101" pitchFamily="2" charset="-122"/>
              </a:rPr>
              <a:t>这类零件的结构形状不规则，外形比较复杂，通常由工作部</a:t>
            </a:r>
            <a:endParaRPr lang="en-US" altLang="zh-CN" sz="2000">
              <a:solidFill>
                <a:schemeClr val="tx1"/>
              </a:solidFill>
              <a:latin typeface="宋体" panose="02010600030101010101" pitchFamily="2" charset="-122"/>
              <a:ea typeface="宋体" panose="02010600030101010101" pitchFamily="2" charset="-122"/>
            </a:endParaRPr>
          </a:p>
          <a:p>
            <a:pPr eaLnBrk="1" hangingPunct="1">
              <a:spcBef>
                <a:spcPct val="0"/>
              </a:spcBef>
              <a:buFontTx/>
              <a:buNone/>
            </a:pPr>
            <a:r>
              <a:rPr lang="en-US" altLang="zh-CN" sz="2000">
                <a:solidFill>
                  <a:schemeClr val="tx1"/>
                </a:solidFill>
                <a:latin typeface="宋体" panose="02010600030101010101" pitchFamily="2" charset="-122"/>
                <a:ea typeface="宋体" panose="02010600030101010101" pitchFamily="2" charset="-122"/>
              </a:rPr>
              <a:t>      </a:t>
            </a:r>
            <a:r>
              <a:rPr lang="zh-CN" altLang="en-US" sz="2000">
                <a:solidFill>
                  <a:schemeClr val="tx1"/>
                </a:solidFill>
                <a:latin typeface="宋体" panose="02010600030101010101" pitchFamily="2" charset="-122"/>
                <a:ea typeface="宋体" panose="02010600030101010101" pitchFamily="2" charset="-122"/>
              </a:rPr>
              <a:t>分、支承部分、连接部分组成。</a:t>
            </a:r>
            <a:endParaRPr kumimoji="1" lang="zh-CN" altLang="en-US" sz="2000">
              <a:solidFill>
                <a:schemeClr val="tx1"/>
              </a:solidFill>
              <a:latin typeface="宋体" panose="02010600030101010101" pitchFamily="2" charset="-122"/>
              <a:ea typeface="宋体" panose="02010600030101010101" pitchFamily="2" charset="-122"/>
            </a:endParaRPr>
          </a:p>
        </p:txBody>
      </p:sp>
      <p:sp>
        <p:nvSpPr>
          <p:cNvPr id="21509" name="Text Box 5">
            <a:extLst>
              <a:ext uri="{FF2B5EF4-FFF2-40B4-BE49-F238E27FC236}">
                <a16:creationId xmlns:a16="http://schemas.microsoft.com/office/drawing/2014/main" id="{9B3981D0-3D1C-BAD2-C218-2E5FA47FBBD8}"/>
              </a:ext>
            </a:extLst>
          </p:cNvPr>
          <p:cNvSpPr txBox="1">
            <a:spLocks noChangeArrowheads="1"/>
          </p:cNvSpPr>
          <p:nvPr/>
        </p:nvSpPr>
        <p:spPr bwMode="auto">
          <a:xfrm>
            <a:off x="2063751" y="3573464"/>
            <a:ext cx="4291013"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0"/>
              </a:spcBef>
              <a:buFontTx/>
              <a:buNone/>
            </a:pPr>
            <a:r>
              <a:rPr kumimoji="1" lang="zh-CN" altLang="en-US" sz="2000">
                <a:solidFill>
                  <a:schemeClr val="tx1"/>
                </a:solidFill>
                <a:latin typeface="宋体" panose="02010600030101010101" pitchFamily="2" charset="-122"/>
                <a:ea typeface="宋体" panose="02010600030101010101" pitchFamily="2" charset="-122"/>
              </a:rPr>
              <a:t>（</a:t>
            </a:r>
            <a:r>
              <a:rPr kumimoji="1" lang="en-US" altLang="zh-CN" sz="2000">
                <a:solidFill>
                  <a:schemeClr val="tx1"/>
                </a:solidFill>
                <a:latin typeface="宋体" panose="02010600030101010101" pitchFamily="2" charset="-122"/>
                <a:ea typeface="宋体" panose="02010600030101010101" pitchFamily="2" charset="-122"/>
              </a:rPr>
              <a:t>2</a:t>
            </a:r>
            <a:r>
              <a:rPr kumimoji="1" lang="zh-CN" altLang="en-US" sz="2000">
                <a:solidFill>
                  <a:schemeClr val="tx1"/>
                </a:solidFill>
                <a:latin typeface="宋体" panose="02010600030101010101" pitchFamily="2" charset="-122"/>
                <a:ea typeface="宋体" panose="02010600030101010101" pitchFamily="2" charset="-122"/>
              </a:rPr>
              <a:t>）、视图方案：</a:t>
            </a:r>
          </a:p>
          <a:p>
            <a:pPr eaLnBrk="1" hangingPunct="1">
              <a:spcBef>
                <a:spcPct val="0"/>
              </a:spcBef>
              <a:buFontTx/>
              <a:buNone/>
            </a:pPr>
            <a:r>
              <a:rPr lang="zh-CN" altLang="en-US" sz="2000">
                <a:solidFill>
                  <a:schemeClr val="tx1"/>
                </a:solidFill>
                <a:latin typeface="宋体" panose="02010600030101010101" pitchFamily="2" charset="-122"/>
                <a:ea typeface="宋体" panose="02010600030101010101" pitchFamily="2" charset="-122"/>
              </a:rPr>
              <a:t>  选择主视图时，主要考虑工</a:t>
            </a:r>
            <a:endParaRPr lang="en-US" altLang="zh-CN" sz="2000">
              <a:solidFill>
                <a:schemeClr val="tx1"/>
              </a:solidFill>
              <a:latin typeface="宋体" panose="02010600030101010101" pitchFamily="2" charset="-122"/>
              <a:ea typeface="宋体" panose="02010600030101010101" pitchFamily="2" charset="-122"/>
            </a:endParaRPr>
          </a:p>
          <a:p>
            <a:pPr eaLnBrk="1" hangingPunct="1">
              <a:spcBef>
                <a:spcPct val="0"/>
              </a:spcBef>
              <a:buFontTx/>
              <a:buNone/>
            </a:pPr>
            <a:r>
              <a:rPr lang="zh-CN" altLang="en-US" sz="2000">
                <a:solidFill>
                  <a:schemeClr val="tx1"/>
                </a:solidFill>
                <a:latin typeface="宋体" panose="02010600030101010101" pitchFamily="2" charset="-122"/>
                <a:ea typeface="宋体" panose="02010600030101010101" pitchFamily="2" charset="-122"/>
              </a:rPr>
              <a:t>作位置。通常需要两个或两个</a:t>
            </a:r>
            <a:endParaRPr lang="en-US" altLang="zh-CN" sz="2000">
              <a:solidFill>
                <a:schemeClr val="tx1"/>
              </a:solidFill>
              <a:latin typeface="宋体" panose="02010600030101010101" pitchFamily="2" charset="-122"/>
              <a:ea typeface="宋体" panose="02010600030101010101" pitchFamily="2" charset="-122"/>
            </a:endParaRPr>
          </a:p>
          <a:p>
            <a:pPr eaLnBrk="1" hangingPunct="1">
              <a:spcBef>
                <a:spcPct val="0"/>
              </a:spcBef>
              <a:buFontTx/>
              <a:buNone/>
            </a:pPr>
            <a:r>
              <a:rPr lang="zh-CN" altLang="en-US" sz="2000">
                <a:solidFill>
                  <a:schemeClr val="tx1"/>
                </a:solidFill>
                <a:latin typeface="宋体" panose="02010600030101010101" pitchFamily="2" charset="-122"/>
                <a:ea typeface="宋体" panose="02010600030101010101" pitchFamily="2" charset="-122"/>
              </a:rPr>
              <a:t>以上的基本视图，并且要用局</a:t>
            </a:r>
            <a:endParaRPr lang="en-US" altLang="zh-CN" sz="2000">
              <a:solidFill>
                <a:schemeClr val="tx1"/>
              </a:solidFill>
              <a:latin typeface="宋体" panose="02010600030101010101" pitchFamily="2" charset="-122"/>
              <a:ea typeface="宋体" panose="02010600030101010101" pitchFamily="2" charset="-122"/>
            </a:endParaRPr>
          </a:p>
          <a:p>
            <a:pPr eaLnBrk="1" hangingPunct="1">
              <a:spcBef>
                <a:spcPct val="0"/>
              </a:spcBef>
              <a:buFontTx/>
              <a:buNone/>
            </a:pPr>
            <a:r>
              <a:rPr lang="zh-CN" altLang="en-US" sz="2000">
                <a:solidFill>
                  <a:schemeClr val="tx1"/>
                </a:solidFill>
                <a:latin typeface="宋体" panose="02010600030101010101" pitchFamily="2" charset="-122"/>
                <a:ea typeface="宋体" panose="02010600030101010101" pitchFamily="2" charset="-122"/>
              </a:rPr>
              <a:t>部试图、斜视图、断面图等表</a:t>
            </a:r>
            <a:endParaRPr lang="en-US" altLang="zh-CN" sz="2000">
              <a:solidFill>
                <a:schemeClr val="tx1"/>
              </a:solidFill>
              <a:latin typeface="宋体" panose="02010600030101010101" pitchFamily="2" charset="-122"/>
              <a:ea typeface="宋体" panose="02010600030101010101" pitchFamily="2" charset="-122"/>
            </a:endParaRPr>
          </a:p>
          <a:p>
            <a:pPr eaLnBrk="1" hangingPunct="1">
              <a:spcBef>
                <a:spcPct val="0"/>
              </a:spcBef>
              <a:buFontTx/>
              <a:buNone/>
            </a:pPr>
            <a:r>
              <a:rPr lang="zh-CN" altLang="en-US" sz="2000">
                <a:solidFill>
                  <a:schemeClr val="tx1"/>
                </a:solidFill>
                <a:latin typeface="宋体" panose="02010600030101010101" pitchFamily="2" charset="-122"/>
                <a:ea typeface="宋体" panose="02010600030101010101" pitchFamily="2" charset="-122"/>
              </a:rPr>
              <a:t>达零件的细部结构，</a:t>
            </a:r>
            <a:endParaRPr kumimoji="1" lang="zh-CN" altLang="en-US" sz="2000">
              <a:solidFill>
                <a:schemeClr val="tx1"/>
              </a:solidFill>
              <a:latin typeface="宋体" panose="02010600030101010101" pitchFamily="2" charset="-122"/>
              <a:ea typeface="宋体" panose="02010600030101010101" pitchFamily="2" charset="-122"/>
            </a:endParaRPr>
          </a:p>
        </p:txBody>
      </p:sp>
      <p:pic>
        <p:nvPicPr>
          <p:cNvPr id="15365" name="Picture 8">
            <a:extLst>
              <a:ext uri="{FF2B5EF4-FFF2-40B4-BE49-F238E27FC236}">
                <a16:creationId xmlns:a16="http://schemas.microsoft.com/office/drawing/2014/main" id="{776A8D82-49B9-0CBC-C47D-1480090C52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5474" t="22826" r="36021" b="18750"/>
          <a:stretch>
            <a:fillRect/>
          </a:stretch>
        </p:blipFill>
        <p:spPr bwMode="auto">
          <a:xfrm>
            <a:off x="6600825" y="2781301"/>
            <a:ext cx="3214688" cy="307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additive="base">
                                        <p:cTn id="7" dur="500" fill="hold"/>
                                        <p:tgtEl>
                                          <p:spTgt spid="21506"/>
                                        </p:tgtEl>
                                        <p:attrNameLst>
                                          <p:attrName>ppt_x</p:attrName>
                                        </p:attrNameLst>
                                      </p:cBhvr>
                                      <p:tavLst>
                                        <p:tav tm="0">
                                          <p:val>
                                            <p:strVal val="0-#ppt_w/2"/>
                                          </p:val>
                                        </p:tav>
                                        <p:tav tm="100000">
                                          <p:val>
                                            <p:strVal val="#ppt_x"/>
                                          </p:val>
                                        </p:tav>
                                      </p:tavLst>
                                    </p:anim>
                                    <p:anim calcmode="lin" valueType="num">
                                      <p:cBhvr additive="base">
                                        <p:cTn id="8" dur="500" fill="hold"/>
                                        <p:tgtEl>
                                          <p:spTgt spid="2150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1508"/>
                                        </p:tgtEl>
                                        <p:attrNameLst>
                                          <p:attrName>style.visibility</p:attrName>
                                        </p:attrNameLst>
                                      </p:cBhvr>
                                      <p:to>
                                        <p:strVal val="visible"/>
                                      </p:to>
                                    </p:set>
                                    <p:anim calcmode="lin" valueType="num">
                                      <p:cBhvr additive="base">
                                        <p:cTn id="13" dur="500" fill="hold"/>
                                        <p:tgtEl>
                                          <p:spTgt spid="21508"/>
                                        </p:tgtEl>
                                        <p:attrNameLst>
                                          <p:attrName>ppt_x</p:attrName>
                                        </p:attrNameLst>
                                      </p:cBhvr>
                                      <p:tavLst>
                                        <p:tav tm="0">
                                          <p:val>
                                            <p:strVal val="0-#ppt_w/2"/>
                                          </p:val>
                                        </p:tav>
                                        <p:tav tm="100000">
                                          <p:val>
                                            <p:strVal val="#ppt_x"/>
                                          </p:val>
                                        </p:tav>
                                      </p:tavLst>
                                    </p:anim>
                                    <p:anim calcmode="lin" valueType="num">
                                      <p:cBhvr additive="base">
                                        <p:cTn id="14" dur="500" fill="hold"/>
                                        <p:tgtEl>
                                          <p:spTgt spid="2150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1509"/>
                                        </p:tgtEl>
                                        <p:attrNameLst>
                                          <p:attrName>style.visibility</p:attrName>
                                        </p:attrNameLst>
                                      </p:cBhvr>
                                      <p:to>
                                        <p:strVal val="visible"/>
                                      </p:to>
                                    </p:set>
                                    <p:anim calcmode="lin" valueType="num">
                                      <p:cBhvr additive="base">
                                        <p:cTn id="19" dur="500" fill="hold"/>
                                        <p:tgtEl>
                                          <p:spTgt spid="21509"/>
                                        </p:tgtEl>
                                        <p:attrNameLst>
                                          <p:attrName>ppt_x</p:attrName>
                                        </p:attrNameLst>
                                      </p:cBhvr>
                                      <p:tavLst>
                                        <p:tav tm="0">
                                          <p:val>
                                            <p:strVal val="0-#ppt_w/2"/>
                                          </p:val>
                                        </p:tav>
                                        <p:tav tm="100000">
                                          <p:val>
                                            <p:strVal val="#ppt_x"/>
                                          </p:val>
                                        </p:tav>
                                      </p:tavLst>
                                    </p:anim>
                                    <p:anim calcmode="lin" valueType="num">
                                      <p:cBhvr additive="base">
                                        <p:cTn id="20" dur="500" fill="hold"/>
                                        <p:tgtEl>
                                          <p:spTgt spid="215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utoUpdateAnimBg="0"/>
      <p:bldP spid="21508" grpId="0" autoUpdateAnimBg="0"/>
      <p:bldP spid="21509"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a:extLst>
              <a:ext uri="{FF2B5EF4-FFF2-40B4-BE49-F238E27FC236}">
                <a16:creationId xmlns:a16="http://schemas.microsoft.com/office/drawing/2014/main" id="{B21F6647-C312-27B4-02C7-12BF619FAAB7}"/>
              </a:ext>
            </a:extLst>
          </p:cNvPr>
          <p:cNvSpPr txBox="1">
            <a:spLocks noChangeArrowheads="1"/>
          </p:cNvSpPr>
          <p:nvPr/>
        </p:nvSpPr>
        <p:spPr bwMode="auto">
          <a:xfrm>
            <a:off x="3287714" y="1125538"/>
            <a:ext cx="35448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50000"/>
              </a:spcBef>
              <a:buFontTx/>
              <a:buNone/>
            </a:pPr>
            <a:r>
              <a:rPr kumimoji="1" lang="en-US" altLang="zh-CN" sz="2800">
                <a:solidFill>
                  <a:schemeClr val="tx1"/>
                </a:solidFill>
                <a:latin typeface="宋体" panose="02010600030101010101" pitchFamily="2" charset="-122"/>
                <a:ea typeface="宋体" panose="02010600030101010101" pitchFamily="2" charset="-122"/>
              </a:rPr>
              <a:t>4</a:t>
            </a:r>
            <a:r>
              <a:rPr kumimoji="1" lang="zh-CN" altLang="en-US" sz="2800">
                <a:solidFill>
                  <a:schemeClr val="tx1"/>
                </a:solidFill>
                <a:latin typeface="宋体" panose="02010600030101010101" pitchFamily="2" charset="-122"/>
                <a:ea typeface="宋体" panose="02010600030101010101" pitchFamily="2" charset="-122"/>
              </a:rPr>
              <a:t>、箱体类零件</a:t>
            </a:r>
          </a:p>
        </p:txBody>
      </p:sp>
      <p:sp>
        <p:nvSpPr>
          <p:cNvPr id="22531" name="Text Box 3">
            <a:extLst>
              <a:ext uri="{FF2B5EF4-FFF2-40B4-BE49-F238E27FC236}">
                <a16:creationId xmlns:a16="http://schemas.microsoft.com/office/drawing/2014/main" id="{478BF89D-56E1-610E-C5F2-BE1664529B86}"/>
              </a:ext>
            </a:extLst>
          </p:cNvPr>
          <p:cNvSpPr txBox="1">
            <a:spLocks noChangeArrowheads="1"/>
          </p:cNvSpPr>
          <p:nvPr/>
        </p:nvSpPr>
        <p:spPr bwMode="auto">
          <a:xfrm>
            <a:off x="1774826" y="1989139"/>
            <a:ext cx="8607425"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0"/>
              </a:spcBef>
              <a:buFontTx/>
              <a:buNone/>
            </a:pPr>
            <a:r>
              <a:rPr kumimoji="1" lang="zh-CN" altLang="en-US" sz="2000">
                <a:solidFill>
                  <a:schemeClr val="tx1"/>
                </a:solidFill>
                <a:latin typeface="宋体" panose="02010600030101010101" pitchFamily="2" charset="-122"/>
                <a:ea typeface="宋体" panose="02010600030101010101" pitchFamily="2" charset="-122"/>
              </a:rPr>
              <a:t>（</a:t>
            </a:r>
            <a:r>
              <a:rPr kumimoji="1" lang="en-US" altLang="zh-CN" sz="2000">
                <a:solidFill>
                  <a:schemeClr val="tx1"/>
                </a:solidFill>
                <a:latin typeface="宋体" panose="02010600030101010101" pitchFamily="2" charset="-122"/>
                <a:ea typeface="宋体" panose="02010600030101010101" pitchFamily="2" charset="-122"/>
              </a:rPr>
              <a:t>1</a:t>
            </a:r>
            <a:r>
              <a:rPr kumimoji="1" lang="zh-CN" altLang="en-US" sz="2000">
                <a:solidFill>
                  <a:schemeClr val="tx1"/>
                </a:solidFill>
                <a:latin typeface="宋体" panose="02010600030101010101" pitchFamily="2" charset="-122"/>
                <a:ea typeface="宋体" panose="02010600030101010101" pitchFamily="2" charset="-122"/>
              </a:rPr>
              <a:t>）、结构特征：</a:t>
            </a:r>
            <a:endParaRPr kumimoji="1" lang="en-US" altLang="zh-CN" sz="2000">
              <a:solidFill>
                <a:schemeClr val="tx1"/>
              </a:solidFill>
              <a:latin typeface="宋体" panose="02010600030101010101" pitchFamily="2" charset="-122"/>
              <a:ea typeface="宋体" panose="02010600030101010101" pitchFamily="2" charset="-122"/>
            </a:endParaRPr>
          </a:p>
          <a:p>
            <a:pPr eaLnBrk="1" hangingPunct="1">
              <a:spcBef>
                <a:spcPct val="0"/>
              </a:spcBef>
              <a:buFontTx/>
              <a:buNone/>
            </a:pPr>
            <a:r>
              <a:rPr kumimoji="1" lang="en-US" altLang="zh-CN" sz="2000">
                <a:solidFill>
                  <a:schemeClr val="tx1"/>
                </a:solidFill>
                <a:latin typeface="宋体" panose="02010600030101010101" pitchFamily="2" charset="-122"/>
                <a:ea typeface="宋体" panose="02010600030101010101" pitchFamily="2" charset="-122"/>
              </a:rPr>
              <a:t>       </a:t>
            </a:r>
            <a:r>
              <a:rPr lang="zh-CN" altLang="en-US" sz="2000">
                <a:solidFill>
                  <a:schemeClr val="tx1"/>
                </a:solidFill>
                <a:latin typeface="宋体" panose="02010600030101010101" pitchFamily="2" charset="-122"/>
                <a:ea typeface="宋体" panose="02010600030101010101" pitchFamily="2" charset="-122"/>
              </a:rPr>
              <a:t>这类零件结构一般都较为复杂，</a:t>
            </a:r>
            <a:endParaRPr lang="en-US" altLang="zh-CN" sz="2000">
              <a:solidFill>
                <a:schemeClr val="tx1"/>
              </a:solidFill>
              <a:latin typeface="宋体" panose="02010600030101010101" pitchFamily="2" charset="-122"/>
              <a:ea typeface="宋体" panose="02010600030101010101" pitchFamily="2" charset="-122"/>
            </a:endParaRPr>
          </a:p>
          <a:p>
            <a:pPr eaLnBrk="1" hangingPunct="1">
              <a:spcBef>
                <a:spcPct val="0"/>
              </a:spcBef>
              <a:buFontTx/>
              <a:buNone/>
            </a:pPr>
            <a:r>
              <a:rPr lang="en-US" altLang="zh-CN" sz="2000">
                <a:solidFill>
                  <a:schemeClr val="tx1"/>
                </a:solidFill>
                <a:latin typeface="宋体" panose="02010600030101010101" pitchFamily="2" charset="-122"/>
                <a:ea typeface="宋体" panose="02010600030101010101" pitchFamily="2" charset="-122"/>
              </a:rPr>
              <a:t>     </a:t>
            </a:r>
            <a:r>
              <a:rPr lang="zh-CN" altLang="en-US" sz="2000">
                <a:solidFill>
                  <a:schemeClr val="tx1"/>
                </a:solidFill>
                <a:latin typeface="宋体" panose="02010600030101010101" pitchFamily="2" charset="-122"/>
                <a:ea typeface="宋体" panose="02010600030101010101" pitchFamily="2" charset="-122"/>
              </a:rPr>
              <a:t>常带有各类孔、凸台、凹坑、凹</a:t>
            </a:r>
            <a:endParaRPr lang="en-US" altLang="zh-CN" sz="2000">
              <a:solidFill>
                <a:schemeClr val="tx1"/>
              </a:solidFill>
              <a:latin typeface="宋体" panose="02010600030101010101" pitchFamily="2" charset="-122"/>
              <a:ea typeface="宋体" panose="02010600030101010101" pitchFamily="2" charset="-122"/>
            </a:endParaRPr>
          </a:p>
          <a:p>
            <a:pPr eaLnBrk="1" hangingPunct="1">
              <a:spcBef>
                <a:spcPct val="0"/>
              </a:spcBef>
              <a:buFontTx/>
              <a:buNone/>
            </a:pPr>
            <a:r>
              <a:rPr lang="en-US" altLang="zh-CN" sz="2000">
                <a:solidFill>
                  <a:schemeClr val="tx1"/>
                </a:solidFill>
                <a:latin typeface="宋体" panose="02010600030101010101" pitchFamily="2" charset="-122"/>
                <a:ea typeface="宋体" panose="02010600030101010101" pitchFamily="2" charset="-122"/>
              </a:rPr>
              <a:t>     </a:t>
            </a:r>
            <a:r>
              <a:rPr lang="zh-CN" altLang="en-US" sz="2000">
                <a:solidFill>
                  <a:schemeClr val="tx1"/>
                </a:solidFill>
                <a:latin typeface="宋体" panose="02010600030101010101" pitchFamily="2" charset="-122"/>
                <a:ea typeface="宋体" panose="02010600030101010101" pitchFamily="2" charset="-122"/>
              </a:rPr>
              <a:t>槽和肋板等。</a:t>
            </a:r>
            <a:endParaRPr kumimoji="1" lang="zh-CN" altLang="en-US" sz="2000">
              <a:solidFill>
                <a:schemeClr val="tx1"/>
              </a:solidFill>
              <a:latin typeface="宋体" panose="02010600030101010101" pitchFamily="2" charset="-122"/>
              <a:ea typeface="宋体" panose="02010600030101010101" pitchFamily="2" charset="-122"/>
            </a:endParaRPr>
          </a:p>
        </p:txBody>
      </p:sp>
      <p:sp>
        <p:nvSpPr>
          <p:cNvPr id="22533" name="Text Box 5">
            <a:extLst>
              <a:ext uri="{FF2B5EF4-FFF2-40B4-BE49-F238E27FC236}">
                <a16:creationId xmlns:a16="http://schemas.microsoft.com/office/drawing/2014/main" id="{80CB16DA-7148-7B4A-38EE-1FD5B3C74E94}"/>
              </a:ext>
            </a:extLst>
          </p:cNvPr>
          <p:cNvSpPr txBox="1">
            <a:spLocks noChangeArrowheads="1"/>
          </p:cNvSpPr>
          <p:nvPr/>
        </p:nvSpPr>
        <p:spPr bwMode="auto">
          <a:xfrm>
            <a:off x="2351088" y="3860801"/>
            <a:ext cx="45720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50000"/>
              </a:spcBef>
              <a:buFontTx/>
              <a:buNone/>
            </a:pPr>
            <a:r>
              <a:rPr kumimoji="1" lang="zh-CN" altLang="en-US" sz="2000">
                <a:solidFill>
                  <a:schemeClr val="tx1"/>
                </a:solidFill>
                <a:latin typeface="宋体" panose="02010600030101010101" pitchFamily="2" charset="-122"/>
                <a:ea typeface="宋体" panose="02010600030101010101" pitchFamily="2" charset="-122"/>
              </a:rPr>
              <a:t>   </a:t>
            </a:r>
            <a:r>
              <a:rPr lang="zh-CN" altLang="en-US" sz="2000">
                <a:solidFill>
                  <a:schemeClr val="tx1"/>
                </a:solidFill>
                <a:latin typeface="宋体" panose="02010600030101010101" pitchFamily="2" charset="-122"/>
                <a:ea typeface="宋体" panose="02010600030101010101" pitchFamily="2" charset="-122"/>
              </a:rPr>
              <a:t>选择主视图时，主要考虑工作位置，并选择最能反映形状特征的方向作为投影方向，常采用全剖、半剖、阶梯剖、旋转剖来表达内部结构形状。该类零件一般需要两个以上的基本视图和一定数量的辅助视图来表达清楚内、外结构，</a:t>
            </a:r>
            <a:endParaRPr kumimoji="1" lang="zh-CN" altLang="en-US" sz="2000">
              <a:solidFill>
                <a:schemeClr val="tx1"/>
              </a:solidFill>
              <a:latin typeface="宋体" panose="02010600030101010101" pitchFamily="2" charset="-122"/>
              <a:ea typeface="宋体" panose="02010600030101010101" pitchFamily="2" charset="-122"/>
            </a:endParaRPr>
          </a:p>
        </p:txBody>
      </p:sp>
      <p:pic>
        <p:nvPicPr>
          <p:cNvPr id="16389" name="Picture 6">
            <a:extLst>
              <a:ext uri="{FF2B5EF4-FFF2-40B4-BE49-F238E27FC236}">
                <a16:creationId xmlns:a16="http://schemas.microsoft.com/office/drawing/2014/main" id="{B8BDA1DD-6A68-6811-700D-8B16062121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0434" t="6110" r="29980" b="7121"/>
          <a:stretch>
            <a:fillRect/>
          </a:stretch>
        </p:blipFill>
        <p:spPr bwMode="auto">
          <a:xfrm>
            <a:off x="6780214" y="1844675"/>
            <a:ext cx="3887787" cy="393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6390" name="TextBox 8">
            <a:extLst>
              <a:ext uri="{FF2B5EF4-FFF2-40B4-BE49-F238E27FC236}">
                <a16:creationId xmlns:a16="http://schemas.microsoft.com/office/drawing/2014/main" id="{8BA533D0-3FA9-FC51-6F26-F942FAA224DA}"/>
              </a:ext>
            </a:extLst>
          </p:cNvPr>
          <p:cNvSpPr txBox="1">
            <a:spLocks noChangeArrowheads="1"/>
          </p:cNvSpPr>
          <p:nvPr/>
        </p:nvSpPr>
        <p:spPr bwMode="auto">
          <a:xfrm>
            <a:off x="1774825" y="3429000"/>
            <a:ext cx="2108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buFontTx/>
              <a:buNone/>
            </a:pPr>
            <a:r>
              <a:rPr kumimoji="1" lang="zh-CN" altLang="en-US" sz="2000">
                <a:solidFill>
                  <a:schemeClr val="tx1"/>
                </a:solidFill>
                <a:latin typeface="宋体" panose="02010600030101010101" pitchFamily="2" charset="-122"/>
                <a:ea typeface="宋体" panose="02010600030101010101" pitchFamily="2" charset="-122"/>
              </a:rPr>
              <a:t>（</a:t>
            </a:r>
            <a:r>
              <a:rPr kumimoji="1" lang="en-US" altLang="zh-CN" sz="2000">
                <a:solidFill>
                  <a:schemeClr val="tx1"/>
                </a:solidFill>
                <a:latin typeface="宋体" panose="02010600030101010101" pitchFamily="2" charset="-122"/>
                <a:ea typeface="宋体" panose="02010600030101010101" pitchFamily="2" charset="-122"/>
              </a:rPr>
              <a:t>2</a:t>
            </a:r>
            <a:r>
              <a:rPr kumimoji="1" lang="zh-CN" altLang="en-US" sz="2000">
                <a:solidFill>
                  <a:schemeClr val="tx1"/>
                </a:solidFill>
                <a:latin typeface="宋体" panose="02010600030101010101" pitchFamily="2" charset="-122"/>
                <a:ea typeface="宋体" panose="02010600030101010101" pitchFamily="2" charset="-122"/>
              </a:rPr>
              <a:t>）、视图方案</a:t>
            </a:r>
            <a:endParaRPr lang="zh-CN" altLang="en-US" sz="2000">
              <a:ea typeface="宋体" panose="02010600030101010101" pitchFamily="2"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p:cTn id="7" dur="500" fill="hold"/>
                                        <p:tgtEl>
                                          <p:spTgt spid="22530"/>
                                        </p:tgtEl>
                                        <p:attrNameLst>
                                          <p:attrName>ppt_x</p:attrName>
                                        </p:attrNameLst>
                                      </p:cBhvr>
                                      <p:tavLst>
                                        <p:tav tm="0">
                                          <p:val>
                                            <p:strVal val="#ppt_x-#ppt_w/2"/>
                                          </p:val>
                                        </p:tav>
                                        <p:tav tm="100000">
                                          <p:val>
                                            <p:strVal val="#ppt_x"/>
                                          </p:val>
                                        </p:tav>
                                      </p:tavLst>
                                    </p:anim>
                                    <p:anim calcmode="lin" valueType="num">
                                      <p:cBhvr>
                                        <p:cTn id="8" dur="500" fill="hold"/>
                                        <p:tgtEl>
                                          <p:spTgt spid="22530"/>
                                        </p:tgtEl>
                                        <p:attrNameLst>
                                          <p:attrName>ppt_y</p:attrName>
                                        </p:attrNameLst>
                                      </p:cBhvr>
                                      <p:tavLst>
                                        <p:tav tm="0">
                                          <p:val>
                                            <p:strVal val="#ppt_y"/>
                                          </p:val>
                                        </p:tav>
                                        <p:tav tm="100000">
                                          <p:val>
                                            <p:strVal val="#ppt_y"/>
                                          </p:val>
                                        </p:tav>
                                      </p:tavLst>
                                    </p:anim>
                                    <p:anim calcmode="lin" valueType="num">
                                      <p:cBhvr>
                                        <p:cTn id="9" dur="500" fill="hold"/>
                                        <p:tgtEl>
                                          <p:spTgt spid="22530"/>
                                        </p:tgtEl>
                                        <p:attrNameLst>
                                          <p:attrName>ppt_w</p:attrName>
                                        </p:attrNameLst>
                                      </p:cBhvr>
                                      <p:tavLst>
                                        <p:tav tm="0">
                                          <p:val>
                                            <p:fltVal val="0"/>
                                          </p:val>
                                        </p:tav>
                                        <p:tav tm="100000">
                                          <p:val>
                                            <p:strVal val="#ppt_w"/>
                                          </p:val>
                                        </p:tav>
                                      </p:tavLst>
                                    </p:anim>
                                    <p:anim calcmode="lin" valueType="num">
                                      <p:cBhvr>
                                        <p:cTn id="10" dur="500" fill="hold"/>
                                        <p:tgtEl>
                                          <p:spTgt spid="22530"/>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nodeType="clickEffect">
                                  <p:stCondLst>
                                    <p:cond delay="0"/>
                                  </p:stCondLst>
                                  <p:childTnLst>
                                    <p:set>
                                      <p:cBhvr>
                                        <p:cTn id="14" dur="1" fill="hold">
                                          <p:stCondLst>
                                            <p:cond delay="0"/>
                                          </p:stCondLst>
                                        </p:cTn>
                                        <p:tgtEl>
                                          <p:spTgt spid="22531"/>
                                        </p:tgtEl>
                                        <p:attrNameLst>
                                          <p:attrName>style.visibility</p:attrName>
                                        </p:attrNameLst>
                                      </p:cBhvr>
                                      <p:to>
                                        <p:strVal val="visible"/>
                                      </p:to>
                                    </p:set>
                                    <p:anim calcmode="lin" valueType="num">
                                      <p:cBhvr>
                                        <p:cTn id="15" dur="500" fill="hold"/>
                                        <p:tgtEl>
                                          <p:spTgt spid="22531"/>
                                        </p:tgtEl>
                                        <p:attrNameLst>
                                          <p:attrName>ppt_x</p:attrName>
                                        </p:attrNameLst>
                                      </p:cBhvr>
                                      <p:tavLst>
                                        <p:tav tm="0">
                                          <p:val>
                                            <p:strVal val="#ppt_x-#ppt_w/2"/>
                                          </p:val>
                                        </p:tav>
                                        <p:tav tm="100000">
                                          <p:val>
                                            <p:strVal val="#ppt_x"/>
                                          </p:val>
                                        </p:tav>
                                      </p:tavLst>
                                    </p:anim>
                                    <p:anim calcmode="lin" valueType="num">
                                      <p:cBhvr>
                                        <p:cTn id="16" dur="500" fill="hold"/>
                                        <p:tgtEl>
                                          <p:spTgt spid="22531"/>
                                        </p:tgtEl>
                                        <p:attrNameLst>
                                          <p:attrName>ppt_y</p:attrName>
                                        </p:attrNameLst>
                                      </p:cBhvr>
                                      <p:tavLst>
                                        <p:tav tm="0">
                                          <p:val>
                                            <p:strVal val="#ppt_y"/>
                                          </p:val>
                                        </p:tav>
                                        <p:tav tm="100000">
                                          <p:val>
                                            <p:strVal val="#ppt_y"/>
                                          </p:val>
                                        </p:tav>
                                      </p:tavLst>
                                    </p:anim>
                                    <p:anim calcmode="lin" valueType="num">
                                      <p:cBhvr>
                                        <p:cTn id="17" dur="500" fill="hold"/>
                                        <p:tgtEl>
                                          <p:spTgt spid="22531"/>
                                        </p:tgtEl>
                                        <p:attrNameLst>
                                          <p:attrName>ppt_w</p:attrName>
                                        </p:attrNameLst>
                                      </p:cBhvr>
                                      <p:tavLst>
                                        <p:tav tm="0">
                                          <p:val>
                                            <p:fltVal val="0"/>
                                          </p:val>
                                        </p:tav>
                                        <p:tav tm="100000">
                                          <p:val>
                                            <p:strVal val="#ppt_w"/>
                                          </p:val>
                                        </p:tav>
                                      </p:tavLst>
                                    </p:anim>
                                    <p:anim calcmode="lin" valueType="num">
                                      <p:cBhvr>
                                        <p:cTn id="18" dur="500" fill="hold"/>
                                        <p:tgtEl>
                                          <p:spTgt spid="22531"/>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8" fill="hold" nodeType="clickEffect">
                                  <p:stCondLst>
                                    <p:cond delay="0"/>
                                  </p:stCondLst>
                                  <p:childTnLst>
                                    <p:set>
                                      <p:cBhvr>
                                        <p:cTn id="22" dur="1" fill="hold">
                                          <p:stCondLst>
                                            <p:cond delay="0"/>
                                          </p:stCondLst>
                                        </p:cTn>
                                        <p:tgtEl>
                                          <p:spTgt spid="22533"/>
                                        </p:tgtEl>
                                        <p:attrNameLst>
                                          <p:attrName>style.visibility</p:attrName>
                                        </p:attrNameLst>
                                      </p:cBhvr>
                                      <p:to>
                                        <p:strVal val="visible"/>
                                      </p:to>
                                    </p:set>
                                    <p:anim calcmode="lin" valueType="num">
                                      <p:cBhvr>
                                        <p:cTn id="23" dur="500" fill="hold"/>
                                        <p:tgtEl>
                                          <p:spTgt spid="22533"/>
                                        </p:tgtEl>
                                        <p:attrNameLst>
                                          <p:attrName>ppt_x</p:attrName>
                                        </p:attrNameLst>
                                      </p:cBhvr>
                                      <p:tavLst>
                                        <p:tav tm="0">
                                          <p:val>
                                            <p:strVal val="#ppt_x-#ppt_w/2"/>
                                          </p:val>
                                        </p:tav>
                                        <p:tav tm="100000">
                                          <p:val>
                                            <p:strVal val="#ppt_x"/>
                                          </p:val>
                                        </p:tav>
                                      </p:tavLst>
                                    </p:anim>
                                    <p:anim calcmode="lin" valueType="num">
                                      <p:cBhvr>
                                        <p:cTn id="24" dur="500" fill="hold"/>
                                        <p:tgtEl>
                                          <p:spTgt spid="22533"/>
                                        </p:tgtEl>
                                        <p:attrNameLst>
                                          <p:attrName>ppt_y</p:attrName>
                                        </p:attrNameLst>
                                      </p:cBhvr>
                                      <p:tavLst>
                                        <p:tav tm="0">
                                          <p:val>
                                            <p:strVal val="#ppt_y"/>
                                          </p:val>
                                        </p:tav>
                                        <p:tav tm="100000">
                                          <p:val>
                                            <p:strVal val="#ppt_y"/>
                                          </p:val>
                                        </p:tav>
                                      </p:tavLst>
                                    </p:anim>
                                    <p:anim calcmode="lin" valueType="num">
                                      <p:cBhvr>
                                        <p:cTn id="25" dur="500" fill="hold"/>
                                        <p:tgtEl>
                                          <p:spTgt spid="22533"/>
                                        </p:tgtEl>
                                        <p:attrNameLst>
                                          <p:attrName>ppt_w</p:attrName>
                                        </p:attrNameLst>
                                      </p:cBhvr>
                                      <p:tavLst>
                                        <p:tav tm="0">
                                          <p:val>
                                            <p:fltVal val="0"/>
                                          </p:val>
                                        </p:tav>
                                        <p:tav tm="100000">
                                          <p:val>
                                            <p:strVal val="#ppt_w"/>
                                          </p:val>
                                        </p:tav>
                                      </p:tavLst>
                                    </p:anim>
                                    <p:anim calcmode="lin" valueType="num">
                                      <p:cBhvr>
                                        <p:cTn id="26" dur="500" fill="hold"/>
                                        <p:tgtEl>
                                          <p:spTgt spid="2253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utoUpdateAnimBg="0"/>
      <p:bldP spid="22531" grpId="0" autoUpdateAnimBg="0"/>
      <p:bldP spid="22533"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37045536-32ED-60A9-6819-A14F380A4760}"/>
              </a:ext>
            </a:extLst>
          </p:cNvPr>
          <p:cNvGrpSpPr/>
          <p:nvPr/>
        </p:nvGrpSpPr>
        <p:grpSpPr>
          <a:xfrm>
            <a:off x="2849897" y="1990096"/>
            <a:ext cx="6517213" cy="684609"/>
            <a:chOff x="1382851" y="1884777"/>
            <a:chExt cx="4138612" cy="912812"/>
          </a:xfrm>
        </p:grpSpPr>
        <p:sp>
          <p:nvSpPr>
            <p:cNvPr id="9" name="MH_SubTitle_1">
              <a:extLst>
                <a:ext uri="{FF2B5EF4-FFF2-40B4-BE49-F238E27FC236}">
                  <a16:creationId xmlns:a16="http://schemas.microsoft.com/office/drawing/2014/main" id="{6EC85B4E-5353-FA52-518E-6C0B5C3AF3BF}"/>
                </a:ext>
              </a:extLst>
            </p:cNvPr>
            <p:cNvSpPr/>
            <p:nvPr>
              <p:custDataLst>
                <p:tags r:id="rId12"/>
              </p:custDataLst>
            </p:nvPr>
          </p:nvSpPr>
          <p:spPr>
            <a:xfrm>
              <a:off x="2233751" y="1919702"/>
              <a:ext cx="3287712" cy="838200"/>
            </a:xfrm>
            <a:custGeom>
              <a:avLst/>
              <a:gdLst>
                <a:gd name="connsiteX0" fmla="*/ 122108 w 732631"/>
                <a:gd name="connsiteY0" fmla="*/ 0 h 5307012"/>
                <a:gd name="connsiteX1" fmla="*/ 610523 w 732631"/>
                <a:gd name="connsiteY1" fmla="*/ 0 h 5307012"/>
                <a:gd name="connsiteX2" fmla="*/ 732631 w 732631"/>
                <a:gd name="connsiteY2" fmla="*/ 122108 h 5307012"/>
                <a:gd name="connsiteX3" fmla="*/ 732631 w 732631"/>
                <a:gd name="connsiteY3" fmla="*/ 5307012 h 5307012"/>
                <a:gd name="connsiteX4" fmla="*/ 732631 w 732631"/>
                <a:gd name="connsiteY4" fmla="*/ 5307012 h 5307012"/>
                <a:gd name="connsiteX5" fmla="*/ 0 w 732631"/>
                <a:gd name="connsiteY5" fmla="*/ 5307012 h 5307012"/>
                <a:gd name="connsiteX6" fmla="*/ 0 w 732631"/>
                <a:gd name="connsiteY6" fmla="*/ 5307012 h 5307012"/>
                <a:gd name="connsiteX7" fmla="*/ 0 w 732631"/>
                <a:gd name="connsiteY7" fmla="*/ 122108 h 5307012"/>
                <a:gd name="connsiteX8" fmla="*/ 122108 w 732631"/>
                <a:gd name="connsiteY8" fmla="*/ 0 h 530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631" h="5307012">
                  <a:moveTo>
                    <a:pt x="732631" y="884525"/>
                  </a:moveTo>
                  <a:lnTo>
                    <a:pt x="732631" y="4422487"/>
                  </a:lnTo>
                  <a:cubicBezTo>
                    <a:pt x="732631" y="4910992"/>
                    <a:pt x="725084" y="5307008"/>
                    <a:pt x="715774" y="5307008"/>
                  </a:cubicBezTo>
                  <a:lnTo>
                    <a:pt x="0" y="5307008"/>
                  </a:lnTo>
                  <a:lnTo>
                    <a:pt x="0" y="5307008"/>
                  </a:lnTo>
                  <a:lnTo>
                    <a:pt x="0" y="4"/>
                  </a:lnTo>
                  <a:lnTo>
                    <a:pt x="0" y="4"/>
                  </a:lnTo>
                  <a:lnTo>
                    <a:pt x="715774" y="4"/>
                  </a:lnTo>
                  <a:cubicBezTo>
                    <a:pt x="725084" y="4"/>
                    <a:pt x="732631" y="396020"/>
                    <a:pt x="732631" y="884525"/>
                  </a:cubicBezTo>
                  <a:close/>
                </a:path>
              </a:pathLst>
            </a:custGeom>
            <a:solidFill>
              <a:schemeClr val="accent1">
                <a:lumMod val="20000"/>
                <a:lumOff val="8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0000" tIns="0" rIns="0" bIns="0" spcCol="1270" anchor="ctr">
              <a:normAutofit/>
            </a:bodyPr>
            <a:lstStyle/>
            <a:p>
              <a:pPr>
                <a:lnSpc>
                  <a:spcPct val="130000"/>
                </a:lnSpc>
                <a:defRPr/>
              </a:pPr>
              <a:r>
                <a:rPr lang="zh-CN" altLang="en-US" sz="1500" dirty="0">
                  <a:solidFill>
                    <a:srgbClr val="565656"/>
                  </a:solidFill>
                </a:rPr>
                <a:t>    零件图的内容</a:t>
              </a:r>
            </a:p>
          </p:txBody>
        </p:sp>
        <p:sp>
          <p:nvSpPr>
            <p:cNvPr id="10" name="MH_Other_1">
              <a:extLst>
                <a:ext uri="{FF2B5EF4-FFF2-40B4-BE49-F238E27FC236}">
                  <a16:creationId xmlns:a16="http://schemas.microsoft.com/office/drawing/2014/main" id="{F1F95D3B-CF2D-A343-B001-A8DC8CF2D479}"/>
                </a:ext>
              </a:extLst>
            </p:cNvPr>
            <p:cNvSpPr/>
            <p:nvPr>
              <p:custDataLst>
                <p:tags r:id="rId13"/>
              </p:custDataLst>
            </p:nvPr>
          </p:nvSpPr>
          <p:spPr>
            <a:xfrm>
              <a:off x="1382851" y="1884777"/>
              <a:ext cx="1041400" cy="912812"/>
            </a:xfrm>
            <a:custGeom>
              <a:avLst/>
              <a:gdLst>
                <a:gd name="connsiteX0" fmla="*/ 0 w 872351"/>
                <a:gd name="connsiteY0" fmla="*/ 0 h 721783"/>
                <a:gd name="connsiteX1" fmla="*/ 697880 w 872351"/>
                <a:gd name="connsiteY1" fmla="*/ 0 h 721783"/>
                <a:gd name="connsiteX2" fmla="*/ 872351 w 872351"/>
                <a:gd name="connsiteY2" fmla="*/ 360892 h 721783"/>
                <a:gd name="connsiteX3" fmla="*/ 697880 w 872351"/>
                <a:gd name="connsiteY3" fmla="*/ 721783 h 721783"/>
                <a:gd name="connsiteX4" fmla="*/ 0 w 872351"/>
                <a:gd name="connsiteY4" fmla="*/ 721783 h 721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351" h="721783">
                  <a:moveTo>
                    <a:pt x="0" y="0"/>
                  </a:moveTo>
                  <a:lnTo>
                    <a:pt x="697880" y="0"/>
                  </a:lnTo>
                  <a:lnTo>
                    <a:pt x="872351" y="360892"/>
                  </a:lnTo>
                  <a:lnTo>
                    <a:pt x="697880" y="721783"/>
                  </a:lnTo>
                  <a:lnTo>
                    <a:pt x="0" y="721783"/>
                  </a:lnTo>
                  <a:close/>
                </a:path>
              </a:pathLst>
            </a:custGeom>
            <a:solidFill>
              <a:schemeClr val="accent1"/>
            </a:solidFill>
            <a:ln w="762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000" dirty="0">
                  <a:solidFill>
                    <a:srgbClr val="FFFFFF"/>
                  </a:solidFill>
                </a:rPr>
                <a:t>1</a:t>
              </a:r>
              <a:endParaRPr lang="zh-CN" altLang="en-US" sz="3000" dirty="0">
                <a:solidFill>
                  <a:srgbClr val="FFFFFF"/>
                </a:solidFill>
              </a:endParaRPr>
            </a:p>
          </p:txBody>
        </p:sp>
      </p:grpSp>
      <p:grpSp>
        <p:nvGrpSpPr>
          <p:cNvPr id="11" name="组合 10">
            <a:extLst>
              <a:ext uri="{FF2B5EF4-FFF2-40B4-BE49-F238E27FC236}">
                <a16:creationId xmlns:a16="http://schemas.microsoft.com/office/drawing/2014/main" id="{62229BE9-C9ED-593E-74B9-A94CAAAA322A}"/>
              </a:ext>
            </a:extLst>
          </p:cNvPr>
          <p:cNvGrpSpPr/>
          <p:nvPr/>
        </p:nvGrpSpPr>
        <p:grpSpPr>
          <a:xfrm>
            <a:off x="2849897" y="2684231"/>
            <a:ext cx="6517212" cy="684610"/>
            <a:chOff x="1382851" y="2810290"/>
            <a:chExt cx="4138612" cy="912813"/>
          </a:xfrm>
        </p:grpSpPr>
        <p:sp>
          <p:nvSpPr>
            <p:cNvPr id="12" name="MH_SubTitle_2">
              <a:extLst>
                <a:ext uri="{FF2B5EF4-FFF2-40B4-BE49-F238E27FC236}">
                  <a16:creationId xmlns:a16="http://schemas.microsoft.com/office/drawing/2014/main" id="{D5C417E1-B36B-8347-7796-5D392BE6206F}"/>
                </a:ext>
              </a:extLst>
            </p:cNvPr>
            <p:cNvSpPr/>
            <p:nvPr>
              <p:custDataLst>
                <p:tags r:id="rId10"/>
              </p:custDataLst>
            </p:nvPr>
          </p:nvSpPr>
          <p:spPr>
            <a:xfrm>
              <a:off x="2233751" y="2845214"/>
              <a:ext cx="3287712" cy="838200"/>
            </a:xfrm>
            <a:custGeom>
              <a:avLst/>
              <a:gdLst>
                <a:gd name="connsiteX0" fmla="*/ 122108 w 732631"/>
                <a:gd name="connsiteY0" fmla="*/ 0 h 5307012"/>
                <a:gd name="connsiteX1" fmla="*/ 610523 w 732631"/>
                <a:gd name="connsiteY1" fmla="*/ 0 h 5307012"/>
                <a:gd name="connsiteX2" fmla="*/ 732631 w 732631"/>
                <a:gd name="connsiteY2" fmla="*/ 122108 h 5307012"/>
                <a:gd name="connsiteX3" fmla="*/ 732631 w 732631"/>
                <a:gd name="connsiteY3" fmla="*/ 5307012 h 5307012"/>
                <a:gd name="connsiteX4" fmla="*/ 732631 w 732631"/>
                <a:gd name="connsiteY4" fmla="*/ 5307012 h 5307012"/>
                <a:gd name="connsiteX5" fmla="*/ 0 w 732631"/>
                <a:gd name="connsiteY5" fmla="*/ 5307012 h 5307012"/>
                <a:gd name="connsiteX6" fmla="*/ 0 w 732631"/>
                <a:gd name="connsiteY6" fmla="*/ 5307012 h 5307012"/>
                <a:gd name="connsiteX7" fmla="*/ 0 w 732631"/>
                <a:gd name="connsiteY7" fmla="*/ 122108 h 5307012"/>
                <a:gd name="connsiteX8" fmla="*/ 122108 w 732631"/>
                <a:gd name="connsiteY8" fmla="*/ 0 h 530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631" h="5307012">
                  <a:moveTo>
                    <a:pt x="732631" y="884525"/>
                  </a:moveTo>
                  <a:lnTo>
                    <a:pt x="732631" y="4422487"/>
                  </a:lnTo>
                  <a:cubicBezTo>
                    <a:pt x="732631" y="4910992"/>
                    <a:pt x="725084" y="5307008"/>
                    <a:pt x="715774" y="5307008"/>
                  </a:cubicBezTo>
                  <a:lnTo>
                    <a:pt x="0" y="5307008"/>
                  </a:lnTo>
                  <a:lnTo>
                    <a:pt x="0" y="5307008"/>
                  </a:lnTo>
                  <a:lnTo>
                    <a:pt x="0" y="4"/>
                  </a:lnTo>
                  <a:lnTo>
                    <a:pt x="0" y="4"/>
                  </a:lnTo>
                  <a:lnTo>
                    <a:pt x="715774" y="4"/>
                  </a:lnTo>
                  <a:cubicBezTo>
                    <a:pt x="725084" y="4"/>
                    <a:pt x="732631" y="396020"/>
                    <a:pt x="732631" y="884525"/>
                  </a:cubicBezTo>
                  <a:close/>
                </a:path>
              </a:pathLst>
            </a:custGeom>
            <a:solidFill>
              <a:schemeClr val="accent1">
                <a:lumMod val="20000"/>
                <a:lumOff val="8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0000" tIns="0" rIns="0" bIns="0" spcCol="1270" anchor="ctr">
              <a:normAutofit/>
            </a:bodyPr>
            <a:lstStyle/>
            <a:p>
              <a:pPr>
                <a:lnSpc>
                  <a:spcPct val="130000"/>
                </a:lnSpc>
                <a:defRPr/>
              </a:pPr>
              <a:r>
                <a:rPr lang="zh-CN" altLang="en-US" sz="1500" dirty="0">
                  <a:solidFill>
                    <a:srgbClr val="565656"/>
                  </a:solidFill>
                </a:rPr>
                <a:t>    零件结构的工艺性介绍</a:t>
              </a:r>
            </a:p>
          </p:txBody>
        </p:sp>
        <p:sp>
          <p:nvSpPr>
            <p:cNvPr id="13" name="MH_Other_2">
              <a:extLst>
                <a:ext uri="{FF2B5EF4-FFF2-40B4-BE49-F238E27FC236}">
                  <a16:creationId xmlns:a16="http://schemas.microsoft.com/office/drawing/2014/main" id="{836D6F3A-168F-4090-A192-A6CACAF4D897}"/>
                </a:ext>
              </a:extLst>
            </p:cNvPr>
            <p:cNvSpPr/>
            <p:nvPr>
              <p:custDataLst>
                <p:tags r:id="rId11"/>
              </p:custDataLst>
            </p:nvPr>
          </p:nvSpPr>
          <p:spPr>
            <a:xfrm>
              <a:off x="1382851" y="2810290"/>
              <a:ext cx="1041400" cy="912813"/>
            </a:xfrm>
            <a:custGeom>
              <a:avLst/>
              <a:gdLst>
                <a:gd name="connsiteX0" fmla="*/ 0 w 872351"/>
                <a:gd name="connsiteY0" fmla="*/ 0 h 721783"/>
                <a:gd name="connsiteX1" fmla="*/ 697880 w 872351"/>
                <a:gd name="connsiteY1" fmla="*/ 0 h 721783"/>
                <a:gd name="connsiteX2" fmla="*/ 872351 w 872351"/>
                <a:gd name="connsiteY2" fmla="*/ 360892 h 721783"/>
                <a:gd name="connsiteX3" fmla="*/ 697880 w 872351"/>
                <a:gd name="connsiteY3" fmla="*/ 721783 h 721783"/>
                <a:gd name="connsiteX4" fmla="*/ 0 w 872351"/>
                <a:gd name="connsiteY4" fmla="*/ 721783 h 721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351" h="721783">
                  <a:moveTo>
                    <a:pt x="0" y="0"/>
                  </a:moveTo>
                  <a:lnTo>
                    <a:pt x="697880" y="0"/>
                  </a:lnTo>
                  <a:lnTo>
                    <a:pt x="872351" y="360892"/>
                  </a:lnTo>
                  <a:lnTo>
                    <a:pt x="697880" y="721783"/>
                  </a:lnTo>
                  <a:lnTo>
                    <a:pt x="0" y="721783"/>
                  </a:lnTo>
                  <a:close/>
                </a:path>
              </a:pathLst>
            </a:custGeom>
            <a:solidFill>
              <a:schemeClr val="accent1"/>
            </a:solidFill>
            <a:ln w="762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000" dirty="0">
                  <a:solidFill>
                    <a:srgbClr val="FFFFFF"/>
                  </a:solidFill>
                </a:rPr>
                <a:t>2</a:t>
              </a:r>
              <a:endParaRPr lang="zh-CN" altLang="en-US" sz="3000" dirty="0">
                <a:solidFill>
                  <a:srgbClr val="FFFFFF"/>
                </a:solidFill>
              </a:endParaRPr>
            </a:p>
          </p:txBody>
        </p:sp>
      </p:grpSp>
      <p:grpSp>
        <p:nvGrpSpPr>
          <p:cNvPr id="14" name="组合 13">
            <a:extLst>
              <a:ext uri="{FF2B5EF4-FFF2-40B4-BE49-F238E27FC236}">
                <a16:creationId xmlns:a16="http://schemas.microsoft.com/office/drawing/2014/main" id="{CA709672-1AA0-14A9-5639-9F9F7E1AA382}"/>
              </a:ext>
            </a:extLst>
          </p:cNvPr>
          <p:cNvGrpSpPr/>
          <p:nvPr/>
        </p:nvGrpSpPr>
        <p:grpSpPr>
          <a:xfrm>
            <a:off x="2849897" y="3378365"/>
            <a:ext cx="6517212" cy="1380960"/>
            <a:chOff x="1382851" y="3735802"/>
            <a:chExt cx="4138612" cy="1841280"/>
          </a:xfrm>
        </p:grpSpPr>
        <p:sp>
          <p:nvSpPr>
            <p:cNvPr id="15" name="MH_SubTitle_3">
              <a:extLst>
                <a:ext uri="{FF2B5EF4-FFF2-40B4-BE49-F238E27FC236}">
                  <a16:creationId xmlns:a16="http://schemas.microsoft.com/office/drawing/2014/main" id="{F1F96D76-A56D-7657-3F8F-F7E66F63CD6C}"/>
                </a:ext>
              </a:extLst>
            </p:cNvPr>
            <p:cNvSpPr/>
            <p:nvPr>
              <p:custDataLst>
                <p:tags r:id="rId6"/>
              </p:custDataLst>
            </p:nvPr>
          </p:nvSpPr>
          <p:spPr>
            <a:xfrm>
              <a:off x="2233751" y="3770727"/>
              <a:ext cx="3287712" cy="838200"/>
            </a:xfrm>
            <a:custGeom>
              <a:avLst/>
              <a:gdLst>
                <a:gd name="connsiteX0" fmla="*/ 122108 w 732631"/>
                <a:gd name="connsiteY0" fmla="*/ 0 h 5307012"/>
                <a:gd name="connsiteX1" fmla="*/ 610523 w 732631"/>
                <a:gd name="connsiteY1" fmla="*/ 0 h 5307012"/>
                <a:gd name="connsiteX2" fmla="*/ 732631 w 732631"/>
                <a:gd name="connsiteY2" fmla="*/ 122108 h 5307012"/>
                <a:gd name="connsiteX3" fmla="*/ 732631 w 732631"/>
                <a:gd name="connsiteY3" fmla="*/ 5307012 h 5307012"/>
                <a:gd name="connsiteX4" fmla="*/ 732631 w 732631"/>
                <a:gd name="connsiteY4" fmla="*/ 5307012 h 5307012"/>
                <a:gd name="connsiteX5" fmla="*/ 0 w 732631"/>
                <a:gd name="connsiteY5" fmla="*/ 5307012 h 5307012"/>
                <a:gd name="connsiteX6" fmla="*/ 0 w 732631"/>
                <a:gd name="connsiteY6" fmla="*/ 5307012 h 5307012"/>
                <a:gd name="connsiteX7" fmla="*/ 0 w 732631"/>
                <a:gd name="connsiteY7" fmla="*/ 122108 h 5307012"/>
                <a:gd name="connsiteX8" fmla="*/ 122108 w 732631"/>
                <a:gd name="connsiteY8" fmla="*/ 0 h 530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631" h="5307012">
                  <a:moveTo>
                    <a:pt x="732631" y="884525"/>
                  </a:moveTo>
                  <a:lnTo>
                    <a:pt x="732631" y="4422487"/>
                  </a:lnTo>
                  <a:cubicBezTo>
                    <a:pt x="732631" y="4910992"/>
                    <a:pt x="725084" y="5307008"/>
                    <a:pt x="715774" y="5307008"/>
                  </a:cubicBezTo>
                  <a:lnTo>
                    <a:pt x="0" y="5307008"/>
                  </a:lnTo>
                  <a:lnTo>
                    <a:pt x="0" y="5307008"/>
                  </a:lnTo>
                  <a:lnTo>
                    <a:pt x="0" y="4"/>
                  </a:lnTo>
                  <a:lnTo>
                    <a:pt x="0" y="4"/>
                  </a:lnTo>
                  <a:lnTo>
                    <a:pt x="715774" y="4"/>
                  </a:lnTo>
                  <a:cubicBezTo>
                    <a:pt x="725084" y="4"/>
                    <a:pt x="732631" y="396020"/>
                    <a:pt x="732631" y="884525"/>
                  </a:cubicBezTo>
                  <a:close/>
                </a:path>
              </a:pathLst>
            </a:custGeom>
            <a:solidFill>
              <a:schemeClr val="accent1">
                <a:lumMod val="20000"/>
                <a:lumOff val="8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0000" tIns="0" rIns="0" bIns="0" spcCol="1270" anchor="ctr">
              <a:normAutofit/>
            </a:bodyPr>
            <a:lstStyle/>
            <a:p>
              <a:pPr>
                <a:lnSpc>
                  <a:spcPct val="130000"/>
                </a:lnSpc>
                <a:defRPr/>
              </a:pPr>
              <a:r>
                <a:rPr lang="zh-CN" altLang="en-US" sz="1500" dirty="0">
                  <a:solidFill>
                    <a:srgbClr val="565656"/>
                  </a:solidFill>
                </a:rPr>
                <a:t>    零件图的视图选择</a:t>
              </a:r>
            </a:p>
          </p:txBody>
        </p:sp>
        <p:sp>
          <p:nvSpPr>
            <p:cNvPr id="16" name="MH_Other_3">
              <a:extLst>
                <a:ext uri="{FF2B5EF4-FFF2-40B4-BE49-F238E27FC236}">
                  <a16:creationId xmlns:a16="http://schemas.microsoft.com/office/drawing/2014/main" id="{6ED71344-C343-8A02-B1CA-104B7B06A40C}"/>
                </a:ext>
              </a:extLst>
            </p:cNvPr>
            <p:cNvSpPr/>
            <p:nvPr>
              <p:custDataLst>
                <p:tags r:id="rId7"/>
              </p:custDataLst>
            </p:nvPr>
          </p:nvSpPr>
          <p:spPr>
            <a:xfrm>
              <a:off x="1382851" y="3735802"/>
              <a:ext cx="1041400" cy="912812"/>
            </a:xfrm>
            <a:custGeom>
              <a:avLst/>
              <a:gdLst>
                <a:gd name="connsiteX0" fmla="*/ 0 w 872351"/>
                <a:gd name="connsiteY0" fmla="*/ 0 h 721783"/>
                <a:gd name="connsiteX1" fmla="*/ 697880 w 872351"/>
                <a:gd name="connsiteY1" fmla="*/ 0 h 721783"/>
                <a:gd name="connsiteX2" fmla="*/ 872351 w 872351"/>
                <a:gd name="connsiteY2" fmla="*/ 360892 h 721783"/>
                <a:gd name="connsiteX3" fmla="*/ 697880 w 872351"/>
                <a:gd name="connsiteY3" fmla="*/ 721783 h 721783"/>
                <a:gd name="connsiteX4" fmla="*/ 0 w 872351"/>
                <a:gd name="connsiteY4" fmla="*/ 721783 h 721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351" h="721783">
                  <a:moveTo>
                    <a:pt x="0" y="0"/>
                  </a:moveTo>
                  <a:lnTo>
                    <a:pt x="697880" y="0"/>
                  </a:lnTo>
                  <a:lnTo>
                    <a:pt x="872351" y="360892"/>
                  </a:lnTo>
                  <a:lnTo>
                    <a:pt x="697880" y="721783"/>
                  </a:lnTo>
                  <a:lnTo>
                    <a:pt x="0" y="721783"/>
                  </a:lnTo>
                  <a:close/>
                </a:path>
              </a:pathLst>
            </a:custGeom>
            <a:solidFill>
              <a:schemeClr val="accent1"/>
            </a:solidFill>
            <a:ln w="762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000" dirty="0">
                  <a:solidFill>
                    <a:srgbClr val="FFFFFF"/>
                  </a:solidFill>
                </a:rPr>
                <a:t>3</a:t>
              </a:r>
              <a:endParaRPr lang="zh-CN" altLang="en-US" sz="3000" dirty="0">
                <a:solidFill>
                  <a:srgbClr val="FFFFFF"/>
                </a:solidFill>
              </a:endParaRPr>
            </a:p>
          </p:txBody>
        </p:sp>
        <p:sp>
          <p:nvSpPr>
            <p:cNvPr id="17" name="MH_SubTitle_3">
              <a:extLst>
                <a:ext uri="{FF2B5EF4-FFF2-40B4-BE49-F238E27FC236}">
                  <a16:creationId xmlns:a16="http://schemas.microsoft.com/office/drawing/2014/main" id="{608D1968-943A-EA74-D6A6-58E6451D4C7B}"/>
                </a:ext>
              </a:extLst>
            </p:cNvPr>
            <p:cNvSpPr/>
            <p:nvPr>
              <p:custDataLst>
                <p:tags r:id="rId8"/>
              </p:custDataLst>
            </p:nvPr>
          </p:nvSpPr>
          <p:spPr>
            <a:xfrm>
              <a:off x="2233751" y="4699195"/>
              <a:ext cx="3287712" cy="838200"/>
            </a:xfrm>
            <a:custGeom>
              <a:avLst/>
              <a:gdLst>
                <a:gd name="connsiteX0" fmla="*/ 122108 w 732631"/>
                <a:gd name="connsiteY0" fmla="*/ 0 h 5307012"/>
                <a:gd name="connsiteX1" fmla="*/ 610523 w 732631"/>
                <a:gd name="connsiteY1" fmla="*/ 0 h 5307012"/>
                <a:gd name="connsiteX2" fmla="*/ 732631 w 732631"/>
                <a:gd name="connsiteY2" fmla="*/ 122108 h 5307012"/>
                <a:gd name="connsiteX3" fmla="*/ 732631 w 732631"/>
                <a:gd name="connsiteY3" fmla="*/ 5307012 h 5307012"/>
                <a:gd name="connsiteX4" fmla="*/ 732631 w 732631"/>
                <a:gd name="connsiteY4" fmla="*/ 5307012 h 5307012"/>
                <a:gd name="connsiteX5" fmla="*/ 0 w 732631"/>
                <a:gd name="connsiteY5" fmla="*/ 5307012 h 5307012"/>
                <a:gd name="connsiteX6" fmla="*/ 0 w 732631"/>
                <a:gd name="connsiteY6" fmla="*/ 5307012 h 5307012"/>
                <a:gd name="connsiteX7" fmla="*/ 0 w 732631"/>
                <a:gd name="connsiteY7" fmla="*/ 122108 h 5307012"/>
                <a:gd name="connsiteX8" fmla="*/ 122108 w 732631"/>
                <a:gd name="connsiteY8" fmla="*/ 0 h 530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631" h="5307012">
                  <a:moveTo>
                    <a:pt x="732631" y="884525"/>
                  </a:moveTo>
                  <a:lnTo>
                    <a:pt x="732631" y="4422487"/>
                  </a:lnTo>
                  <a:cubicBezTo>
                    <a:pt x="732631" y="4910992"/>
                    <a:pt x="725084" y="5307008"/>
                    <a:pt x="715774" y="5307008"/>
                  </a:cubicBezTo>
                  <a:lnTo>
                    <a:pt x="0" y="5307008"/>
                  </a:lnTo>
                  <a:lnTo>
                    <a:pt x="0" y="5307008"/>
                  </a:lnTo>
                  <a:lnTo>
                    <a:pt x="0" y="4"/>
                  </a:lnTo>
                  <a:lnTo>
                    <a:pt x="0" y="4"/>
                  </a:lnTo>
                  <a:lnTo>
                    <a:pt x="715774" y="4"/>
                  </a:lnTo>
                  <a:cubicBezTo>
                    <a:pt x="725084" y="4"/>
                    <a:pt x="732631" y="396020"/>
                    <a:pt x="732631" y="884525"/>
                  </a:cubicBezTo>
                  <a:close/>
                </a:path>
              </a:pathLst>
            </a:custGeom>
            <a:solidFill>
              <a:schemeClr val="accent1">
                <a:lumMod val="20000"/>
                <a:lumOff val="8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0000" tIns="0" rIns="0" bIns="0" spcCol="1270" anchor="ctr">
              <a:normAutofit/>
            </a:bodyPr>
            <a:lstStyle/>
            <a:p>
              <a:pPr>
                <a:lnSpc>
                  <a:spcPct val="130000"/>
                </a:lnSpc>
                <a:defRPr/>
              </a:pPr>
              <a:r>
                <a:rPr lang="zh-CN" altLang="en-US" sz="1500" dirty="0">
                  <a:solidFill>
                    <a:srgbClr val="565656"/>
                  </a:solidFill>
                </a:rPr>
                <a:t>    零件图的尺寸标注</a:t>
              </a:r>
            </a:p>
          </p:txBody>
        </p:sp>
        <p:sp>
          <p:nvSpPr>
            <p:cNvPr id="18" name="MH_Other_3">
              <a:extLst>
                <a:ext uri="{FF2B5EF4-FFF2-40B4-BE49-F238E27FC236}">
                  <a16:creationId xmlns:a16="http://schemas.microsoft.com/office/drawing/2014/main" id="{462D4E42-B4CB-2856-5C2A-DA1E2A1BA996}"/>
                </a:ext>
              </a:extLst>
            </p:cNvPr>
            <p:cNvSpPr/>
            <p:nvPr>
              <p:custDataLst>
                <p:tags r:id="rId9"/>
              </p:custDataLst>
            </p:nvPr>
          </p:nvSpPr>
          <p:spPr>
            <a:xfrm>
              <a:off x="1382851" y="4664270"/>
              <a:ext cx="1041400" cy="912812"/>
            </a:xfrm>
            <a:custGeom>
              <a:avLst/>
              <a:gdLst>
                <a:gd name="connsiteX0" fmla="*/ 0 w 872351"/>
                <a:gd name="connsiteY0" fmla="*/ 0 h 721783"/>
                <a:gd name="connsiteX1" fmla="*/ 697880 w 872351"/>
                <a:gd name="connsiteY1" fmla="*/ 0 h 721783"/>
                <a:gd name="connsiteX2" fmla="*/ 872351 w 872351"/>
                <a:gd name="connsiteY2" fmla="*/ 360892 h 721783"/>
                <a:gd name="connsiteX3" fmla="*/ 697880 w 872351"/>
                <a:gd name="connsiteY3" fmla="*/ 721783 h 721783"/>
                <a:gd name="connsiteX4" fmla="*/ 0 w 872351"/>
                <a:gd name="connsiteY4" fmla="*/ 721783 h 721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351" h="721783">
                  <a:moveTo>
                    <a:pt x="0" y="0"/>
                  </a:moveTo>
                  <a:lnTo>
                    <a:pt x="697880" y="0"/>
                  </a:lnTo>
                  <a:lnTo>
                    <a:pt x="872351" y="360892"/>
                  </a:lnTo>
                  <a:lnTo>
                    <a:pt x="697880" y="721783"/>
                  </a:lnTo>
                  <a:lnTo>
                    <a:pt x="0" y="721783"/>
                  </a:lnTo>
                  <a:close/>
                </a:path>
              </a:pathLst>
            </a:custGeom>
            <a:solidFill>
              <a:schemeClr val="accent1"/>
            </a:solidFill>
            <a:ln w="762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000" dirty="0">
                  <a:solidFill>
                    <a:srgbClr val="FFFFFF"/>
                  </a:solidFill>
                </a:rPr>
                <a:t>4</a:t>
              </a:r>
              <a:endParaRPr lang="zh-CN" altLang="en-US" sz="3000" dirty="0">
                <a:solidFill>
                  <a:srgbClr val="FFFFFF"/>
                </a:solidFill>
              </a:endParaRPr>
            </a:p>
          </p:txBody>
        </p:sp>
      </p:grpSp>
      <p:sp>
        <p:nvSpPr>
          <p:cNvPr id="19" name="MH_PageTitle">
            <a:extLst>
              <a:ext uri="{FF2B5EF4-FFF2-40B4-BE49-F238E27FC236}">
                <a16:creationId xmlns:a16="http://schemas.microsoft.com/office/drawing/2014/main" id="{B911256D-D985-E532-BEC9-D006C81D386D}"/>
              </a:ext>
            </a:extLst>
          </p:cNvPr>
          <p:cNvSpPr txBox="1">
            <a:spLocks/>
          </p:cNvSpPr>
          <p:nvPr>
            <p:custDataLst>
              <p:tags r:id="rId1"/>
            </p:custDataLst>
          </p:nvPr>
        </p:nvSpPr>
        <p:spPr>
          <a:xfrm>
            <a:off x="3681361" y="1211386"/>
            <a:ext cx="5406796" cy="524696"/>
          </a:xfrm>
          <a:prstGeom prst="rect">
            <a:avLst/>
          </a:prstGeom>
        </p:spPr>
        <p:txBody>
          <a:bodyPr>
            <a:normAutofit fontScale="82500" lnSpcReduction="20000"/>
          </a:bodyPr>
          <a:lstStyle>
            <a:lvl1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n-lt"/>
                <a:ea typeface="+mn-ea"/>
                <a:cs typeface="+mn-cs"/>
                <a:sym typeface="Helvetica"/>
              </a:defRPr>
            </a:lvl1pPr>
            <a:lvl2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n-lt"/>
                <a:ea typeface="+mn-ea"/>
                <a:cs typeface="+mn-cs"/>
                <a:sym typeface="Helvetica"/>
              </a:defRPr>
            </a:lvl2pPr>
            <a:lvl3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n-lt"/>
                <a:ea typeface="+mn-ea"/>
                <a:cs typeface="+mn-cs"/>
                <a:sym typeface="Helvetica"/>
              </a:defRPr>
            </a:lvl3pPr>
            <a:lvl4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n-lt"/>
                <a:ea typeface="+mn-ea"/>
                <a:cs typeface="+mn-cs"/>
                <a:sym typeface="Helvetica"/>
              </a:defRPr>
            </a:lvl4pPr>
            <a:lvl5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n-lt"/>
                <a:ea typeface="+mn-ea"/>
                <a:cs typeface="+mn-cs"/>
                <a:sym typeface="Helvetica"/>
              </a:defRPr>
            </a:lvl5pPr>
            <a:lvl6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n-lt"/>
                <a:ea typeface="+mn-ea"/>
                <a:cs typeface="+mn-cs"/>
                <a:sym typeface="Helvetica"/>
              </a:defRPr>
            </a:lvl6pPr>
            <a:lvl7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n-lt"/>
                <a:ea typeface="+mn-ea"/>
                <a:cs typeface="+mn-cs"/>
                <a:sym typeface="Helvetica"/>
              </a:defRPr>
            </a:lvl7pPr>
            <a:lvl8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n-lt"/>
                <a:ea typeface="+mn-ea"/>
                <a:cs typeface="+mn-cs"/>
                <a:sym typeface="Helvetica"/>
              </a:defRPr>
            </a:lvl8pPr>
            <a:lvl9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n-lt"/>
                <a:ea typeface="+mn-ea"/>
                <a:cs typeface="+mn-cs"/>
                <a:sym typeface="Helvetica"/>
              </a:defRPr>
            </a:lvl9pPr>
          </a:lstStyle>
          <a:p>
            <a:pPr algn="ctr" hangingPunct="1"/>
            <a:r>
              <a:rPr lang="zh-CN" altLang="en-US" dirty="0"/>
              <a:t>第八章</a:t>
            </a:r>
            <a:endParaRPr lang="en-US" altLang="zh-CN" dirty="0"/>
          </a:p>
        </p:txBody>
      </p:sp>
      <p:grpSp>
        <p:nvGrpSpPr>
          <p:cNvPr id="32" name="组合 31">
            <a:extLst>
              <a:ext uri="{FF2B5EF4-FFF2-40B4-BE49-F238E27FC236}">
                <a16:creationId xmlns:a16="http://schemas.microsoft.com/office/drawing/2014/main" id="{DADF513A-CABB-3ED5-D1ED-EDFC5919120C}"/>
              </a:ext>
            </a:extLst>
          </p:cNvPr>
          <p:cNvGrpSpPr/>
          <p:nvPr/>
        </p:nvGrpSpPr>
        <p:grpSpPr>
          <a:xfrm>
            <a:off x="2849897" y="4749965"/>
            <a:ext cx="6517212" cy="684609"/>
            <a:chOff x="1382851" y="3735802"/>
            <a:chExt cx="4138612" cy="912812"/>
          </a:xfrm>
        </p:grpSpPr>
        <p:sp>
          <p:nvSpPr>
            <p:cNvPr id="33" name="MH_SubTitle_3">
              <a:extLst>
                <a:ext uri="{FF2B5EF4-FFF2-40B4-BE49-F238E27FC236}">
                  <a16:creationId xmlns:a16="http://schemas.microsoft.com/office/drawing/2014/main" id="{81CC1542-D7FA-A166-0351-F95728AECDBB}"/>
                </a:ext>
              </a:extLst>
            </p:cNvPr>
            <p:cNvSpPr/>
            <p:nvPr>
              <p:custDataLst>
                <p:tags r:id="rId4"/>
              </p:custDataLst>
            </p:nvPr>
          </p:nvSpPr>
          <p:spPr>
            <a:xfrm>
              <a:off x="2233751" y="3770727"/>
              <a:ext cx="3287712" cy="838200"/>
            </a:xfrm>
            <a:custGeom>
              <a:avLst/>
              <a:gdLst>
                <a:gd name="connsiteX0" fmla="*/ 122108 w 732631"/>
                <a:gd name="connsiteY0" fmla="*/ 0 h 5307012"/>
                <a:gd name="connsiteX1" fmla="*/ 610523 w 732631"/>
                <a:gd name="connsiteY1" fmla="*/ 0 h 5307012"/>
                <a:gd name="connsiteX2" fmla="*/ 732631 w 732631"/>
                <a:gd name="connsiteY2" fmla="*/ 122108 h 5307012"/>
                <a:gd name="connsiteX3" fmla="*/ 732631 w 732631"/>
                <a:gd name="connsiteY3" fmla="*/ 5307012 h 5307012"/>
                <a:gd name="connsiteX4" fmla="*/ 732631 w 732631"/>
                <a:gd name="connsiteY4" fmla="*/ 5307012 h 5307012"/>
                <a:gd name="connsiteX5" fmla="*/ 0 w 732631"/>
                <a:gd name="connsiteY5" fmla="*/ 5307012 h 5307012"/>
                <a:gd name="connsiteX6" fmla="*/ 0 w 732631"/>
                <a:gd name="connsiteY6" fmla="*/ 5307012 h 5307012"/>
                <a:gd name="connsiteX7" fmla="*/ 0 w 732631"/>
                <a:gd name="connsiteY7" fmla="*/ 122108 h 5307012"/>
                <a:gd name="connsiteX8" fmla="*/ 122108 w 732631"/>
                <a:gd name="connsiteY8" fmla="*/ 0 h 530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631" h="5307012">
                  <a:moveTo>
                    <a:pt x="732631" y="884525"/>
                  </a:moveTo>
                  <a:lnTo>
                    <a:pt x="732631" y="4422487"/>
                  </a:lnTo>
                  <a:cubicBezTo>
                    <a:pt x="732631" y="4910992"/>
                    <a:pt x="725084" y="5307008"/>
                    <a:pt x="715774" y="5307008"/>
                  </a:cubicBezTo>
                  <a:lnTo>
                    <a:pt x="0" y="5307008"/>
                  </a:lnTo>
                  <a:lnTo>
                    <a:pt x="0" y="5307008"/>
                  </a:lnTo>
                  <a:lnTo>
                    <a:pt x="0" y="4"/>
                  </a:lnTo>
                  <a:lnTo>
                    <a:pt x="0" y="4"/>
                  </a:lnTo>
                  <a:lnTo>
                    <a:pt x="715774" y="4"/>
                  </a:lnTo>
                  <a:cubicBezTo>
                    <a:pt x="725084" y="4"/>
                    <a:pt x="732631" y="396020"/>
                    <a:pt x="732631" y="884525"/>
                  </a:cubicBezTo>
                  <a:close/>
                </a:path>
              </a:pathLst>
            </a:custGeom>
            <a:solidFill>
              <a:schemeClr val="accent1">
                <a:lumMod val="20000"/>
                <a:lumOff val="8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0000" tIns="0" rIns="0" bIns="0" spcCol="1270" anchor="ctr">
              <a:normAutofit/>
            </a:bodyPr>
            <a:lstStyle/>
            <a:p>
              <a:pPr>
                <a:lnSpc>
                  <a:spcPct val="130000"/>
                </a:lnSpc>
                <a:defRPr/>
              </a:pPr>
              <a:r>
                <a:rPr lang="zh-CN" altLang="en-US" sz="1500" dirty="0">
                  <a:solidFill>
                    <a:srgbClr val="565656"/>
                  </a:solidFill>
                </a:rPr>
                <a:t>    零件图的技术要求</a:t>
              </a:r>
            </a:p>
          </p:txBody>
        </p:sp>
        <p:sp>
          <p:nvSpPr>
            <p:cNvPr id="34" name="MH_Other_3">
              <a:extLst>
                <a:ext uri="{FF2B5EF4-FFF2-40B4-BE49-F238E27FC236}">
                  <a16:creationId xmlns:a16="http://schemas.microsoft.com/office/drawing/2014/main" id="{26EFB2F0-0047-EBE3-F2BD-9C9D174789E9}"/>
                </a:ext>
              </a:extLst>
            </p:cNvPr>
            <p:cNvSpPr/>
            <p:nvPr>
              <p:custDataLst>
                <p:tags r:id="rId5"/>
              </p:custDataLst>
            </p:nvPr>
          </p:nvSpPr>
          <p:spPr>
            <a:xfrm>
              <a:off x="1382851" y="3735802"/>
              <a:ext cx="1041400" cy="912812"/>
            </a:xfrm>
            <a:custGeom>
              <a:avLst/>
              <a:gdLst>
                <a:gd name="connsiteX0" fmla="*/ 0 w 872351"/>
                <a:gd name="connsiteY0" fmla="*/ 0 h 721783"/>
                <a:gd name="connsiteX1" fmla="*/ 697880 w 872351"/>
                <a:gd name="connsiteY1" fmla="*/ 0 h 721783"/>
                <a:gd name="connsiteX2" fmla="*/ 872351 w 872351"/>
                <a:gd name="connsiteY2" fmla="*/ 360892 h 721783"/>
                <a:gd name="connsiteX3" fmla="*/ 697880 w 872351"/>
                <a:gd name="connsiteY3" fmla="*/ 721783 h 721783"/>
                <a:gd name="connsiteX4" fmla="*/ 0 w 872351"/>
                <a:gd name="connsiteY4" fmla="*/ 721783 h 721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351" h="721783">
                  <a:moveTo>
                    <a:pt x="0" y="0"/>
                  </a:moveTo>
                  <a:lnTo>
                    <a:pt x="697880" y="0"/>
                  </a:lnTo>
                  <a:lnTo>
                    <a:pt x="872351" y="360892"/>
                  </a:lnTo>
                  <a:lnTo>
                    <a:pt x="697880" y="721783"/>
                  </a:lnTo>
                  <a:lnTo>
                    <a:pt x="0" y="721783"/>
                  </a:lnTo>
                  <a:close/>
                </a:path>
              </a:pathLst>
            </a:custGeom>
            <a:solidFill>
              <a:schemeClr val="accent1"/>
            </a:solidFill>
            <a:ln w="762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000" dirty="0">
                  <a:solidFill>
                    <a:srgbClr val="FFFFFF"/>
                  </a:solidFill>
                </a:rPr>
                <a:t>5</a:t>
              </a:r>
              <a:endParaRPr lang="zh-CN" altLang="en-US" sz="3000" dirty="0">
                <a:solidFill>
                  <a:srgbClr val="FFFFFF"/>
                </a:solidFill>
              </a:endParaRPr>
            </a:p>
          </p:txBody>
        </p:sp>
      </p:grpSp>
      <p:grpSp>
        <p:nvGrpSpPr>
          <p:cNvPr id="2" name="组合 1">
            <a:extLst>
              <a:ext uri="{FF2B5EF4-FFF2-40B4-BE49-F238E27FC236}">
                <a16:creationId xmlns:a16="http://schemas.microsoft.com/office/drawing/2014/main" id="{D92F0379-7C35-7442-BBF9-0D3ECBB31939}"/>
              </a:ext>
            </a:extLst>
          </p:cNvPr>
          <p:cNvGrpSpPr/>
          <p:nvPr/>
        </p:nvGrpSpPr>
        <p:grpSpPr>
          <a:xfrm>
            <a:off x="2849897" y="5407692"/>
            <a:ext cx="6517212" cy="684609"/>
            <a:chOff x="1382851" y="3735802"/>
            <a:chExt cx="4138612" cy="912812"/>
          </a:xfrm>
        </p:grpSpPr>
        <p:sp>
          <p:nvSpPr>
            <p:cNvPr id="3" name="MH_SubTitle_3">
              <a:extLst>
                <a:ext uri="{FF2B5EF4-FFF2-40B4-BE49-F238E27FC236}">
                  <a16:creationId xmlns:a16="http://schemas.microsoft.com/office/drawing/2014/main" id="{3EA86EB5-73E9-6A1E-1445-E6CAEADDD2D2}"/>
                </a:ext>
              </a:extLst>
            </p:cNvPr>
            <p:cNvSpPr/>
            <p:nvPr>
              <p:custDataLst>
                <p:tags r:id="rId2"/>
              </p:custDataLst>
            </p:nvPr>
          </p:nvSpPr>
          <p:spPr>
            <a:xfrm>
              <a:off x="2233751" y="3770727"/>
              <a:ext cx="3287712" cy="838200"/>
            </a:xfrm>
            <a:custGeom>
              <a:avLst/>
              <a:gdLst>
                <a:gd name="connsiteX0" fmla="*/ 122108 w 732631"/>
                <a:gd name="connsiteY0" fmla="*/ 0 h 5307012"/>
                <a:gd name="connsiteX1" fmla="*/ 610523 w 732631"/>
                <a:gd name="connsiteY1" fmla="*/ 0 h 5307012"/>
                <a:gd name="connsiteX2" fmla="*/ 732631 w 732631"/>
                <a:gd name="connsiteY2" fmla="*/ 122108 h 5307012"/>
                <a:gd name="connsiteX3" fmla="*/ 732631 w 732631"/>
                <a:gd name="connsiteY3" fmla="*/ 5307012 h 5307012"/>
                <a:gd name="connsiteX4" fmla="*/ 732631 w 732631"/>
                <a:gd name="connsiteY4" fmla="*/ 5307012 h 5307012"/>
                <a:gd name="connsiteX5" fmla="*/ 0 w 732631"/>
                <a:gd name="connsiteY5" fmla="*/ 5307012 h 5307012"/>
                <a:gd name="connsiteX6" fmla="*/ 0 w 732631"/>
                <a:gd name="connsiteY6" fmla="*/ 5307012 h 5307012"/>
                <a:gd name="connsiteX7" fmla="*/ 0 w 732631"/>
                <a:gd name="connsiteY7" fmla="*/ 122108 h 5307012"/>
                <a:gd name="connsiteX8" fmla="*/ 122108 w 732631"/>
                <a:gd name="connsiteY8" fmla="*/ 0 h 530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631" h="5307012">
                  <a:moveTo>
                    <a:pt x="732631" y="884525"/>
                  </a:moveTo>
                  <a:lnTo>
                    <a:pt x="732631" y="4422487"/>
                  </a:lnTo>
                  <a:cubicBezTo>
                    <a:pt x="732631" y="4910992"/>
                    <a:pt x="725084" y="5307008"/>
                    <a:pt x="715774" y="5307008"/>
                  </a:cubicBezTo>
                  <a:lnTo>
                    <a:pt x="0" y="5307008"/>
                  </a:lnTo>
                  <a:lnTo>
                    <a:pt x="0" y="5307008"/>
                  </a:lnTo>
                  <a:lnTo>
                    <a:pt x="0" y="4"/>
                  </a:lnTo>
                  <a:lnTo>
                    <a:pt x="0" y="4"/>
                  </a:lnTo>
                  <a:lnTo>
                    <a:pt x="715774" y="4"/>
                  </a:lnTo>
                  <a:cubicBezTo>
                    <a:pt x="725084" y="4"/>
                    <a:pt x="732631" y="396020"/>
                    <a:pt x="732631" y="884525"/>
                  </a:cubicBezTo>
                  <a:close/>
                </a:path>
              </a:pathLst>
            </a:custGeom>
            <a:solidFill>
              <a:schemeClr val="accent1">
                <a:lumMod val="20000"/>
                <a:lumOff val="8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0000" tIns="0" rIns="0" bIns="0" spcCol="1270" anchor="ctr">
              <a:normAutofit/>
            </a:bodyPr>
            <a:lstStyle/>
            <a:p>
              <a:pPr>
                <a:lnSpc>
                  <a:spcPct val="130000"/>
                </a:lnSpc>
                <a:defRPr/>
              </a:pPr>
              <a:r>
                <a:rPr lang="zh-CN" altLang="en-US" sz="1500" dirty="0">
                  <a:solidFill>
                    <a:srgbClr val="565656"/>
                  </a:solidFill>
                </a:rPr>
                <a:t>    读零件图</a:t>
              </a:r>
            </a:p>
          </p:txBody>
        </p:sp>
        <p:sp>
          <p:nvSpPr>
            <p:cNvPr id="4" name="MH_Other_3">
              <a:extLst>
                <a:ext uri="{FF2B5EF4-FFF2-40B4-BE49-F238E27FC236}">
                  <a16:creationId xmlns:a16="http://schemas.microsoft.com/office/drawing/2014/main" id="{43FCF1F6-67DC-A5E5-49DE-E5843F7E1DF0}"/>
                </a:ext>
              </a:extLst>
            </p:cNvPr>
            <p:cNvSpPr/>
            <p:nvPr>
              <p:custDataLst>
                <p:tags r:id="rId3"/>
              </p:custDataLst>
            </p:nvPr>
          </p:nvSpPr>
          <p:spPr>
            <a:xfrm>
              <a:off x="1382851" y="3735802"/>
              <a:ext cx="1041400" cy="912812"/>
            </a:xfrm>
            <a:custGeom>
              <a:avLst/>
              <a:gdLst>
                <a:gd name="connsiteX0" fmla="*/ 0 w 872351"/>
                <a:gd name="connsiteY0" fmla="*/ 0 h 721783"/>
                <a:gd name="connsiteX1" fmla="*/ 697880 w 872351"/>
                <a:gd name="connsiteY1" fmla="*/ 0 h 721783"/>
                <a:gd name="connsiteX2" fmla="*/ 872351 w 872351"/>
                <a:gd name="connsiteY2" fmla="*/ 360892 h 721783"/>
                <a:gd name="connsiteX3" fmla="*/ 697880 w 872351"/>
                <a:gd name="connsiteY3" fmla="*/ 721783 h 721783"/>
                <a:gd name="connsiteX4" fmla="*/ 0 w 872351"/>
                <a:gd name="connsiteY4" fmla="*/ 721783 h 721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351" h="721783">
                  <a:moveTo>
                    <a:pt x="0" y="0"/>
                  </a:moveTo>
                  <a:lnTo>
                    <a:pt x="697880" y="0"/>
                  </a:lnTo>
                  <a:lnTo>
                    <a:pt x="872351" y="360892"/>
                  </a:lnTo>
                  <a:lnTo>
                    <a:pt x="697880" y="721783"/>
                  </a:lnTo>
                  <a:lnTo>
                    <a:pt x="0" y="721783"/>
                  </a:lnTo>
                  <a:close/>
                </a:path>
              </a:pathLst>
            </a:custGeom>
            <a:solidFill>
              <a:schemeClr val="accent1"/>
            </a:solidFill>
            <a:ln w="762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000" dirty="0">
                  <a:solidFill>
                    <a:srgbClr val="FFFFFF"/>
                  </a:solidFill>
                </a:rPr>
                <a:t>6</a:t>
              </a:r>
              <a:endParaRPr lang="zh-CN" altLang="en-US" sz="3000" dirty="0">
                <a:solidFill>
                  <a:srgbClr val="FFFFFF"/>
                </a:solidFill>
              </a:endParaRPr>
            </a:p>
          </p:txBody>
        </p:sp>
      </p:grpSp>
    </p:spTree>
    <p:extLst>
      <p:ext uri="{BB962C8B-B14F-4D97-AF65-F5344CB8AC3E}">
        <p14:creationId xmlns:p14="http://schemas.microsoft.com/office/powerpoint/2010/main" val="14542402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1000"/>
                                        <p:tgtEl>
                                          <p:spTgt spid="14"/>
                                        </p:tgtEl>
                                      </p:cBhvr>
                                    </p:animEffect>
                                    <p:anim calcmode="lin" valueType="num">
                                      <p:cBhvr>
                                        <p:cTn id="21" dur="1000" fill="hold"/>
                                        <p:tgtEl>
                                          <p:spTgt spid="14"/>
                                        </p:tgtEl>
                                        <p:attrNameLst>
                                          <p:attrName>ppt_x</p:attrName>
                                        </p:attrNameLst>
                                      </p:cBhvr>
                                      <p:tavLst>
                                        <p:tav tm="0">
                                          <p:val>
                                            <p:strVal val="#ppt_x"/>
                                          </p:val>
                                        </p:tav>
                                        <p:tav tm="100000">
                                          <p:val>
                                            <p:strVal val="#ppt_x"/>
                                          </p:val>
                                        </p:tav>
                                      </p:tavLst>
                                    </p:anim>
                                    <p:anim calcmode="lin" valueType="num">
                                      <p:cBhvr>
                                        <p:cTn id="2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1000"/>
                                        <p:tgtEl>
                                          <p:spTgt spid="2"/>
                                        </p:tgtEl>
                                      </p:cBhvr>
                                    </p:animEffect>
                                    <p:anim calcmode="lin" valueType="num">
                                      <p:cBhvr>
                                        <p:cTn id="35" dur="1000" fill="hold"/>
                                        <p:tgtEl>
                                          <p:spTgt spid="2"/>
                                        </p:tgtEl>
                                        <p:attrNameLst>
                                          <p:attrName>ppt_x</p:attrName>
                                        </p:attrNameLst>
                                      </p:cBhvr>
                                      <p:tavLst>
                                        <p:tav tm="0">
                                          <p:val>
                                            <p:strVal val="#ppt_x"/>
                                          </p:val>
                                        </p:tav>
                                        <p:tav tm="100000">
                                          <p:val>
                                            <p:strVal val="#ppt_x"/>
                                          </p:val>
                                        </p:tav>
                                      </p:tavLst>
                                    </p:anim>
                                    <p:anim calcmode="lin" valueType="num">
                                      <p:cBhvr>
                                        <p:cTn id="3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8">
            <a:extLst>
              <a:ext uri="{FF2B5EF4-FFF2-40B4-BE49-F238E27FC236}">
                <a16:creationId xmlns:a16="http://schemas.microsoft.com/office/drawing/2014/main" id="{0C028203-E642-E0BB-838A-2B1E66956E5A}"/>
              </a:ext>
            </a:extLst>
          </p:cNvPr>
          <p:cNvSpPr txBox="1">
            <a:spLocks noChangeArrowheads="1"/>
          </p:cNvSpPr>
          <p:nvPr/>
        </p:nvSpPr>
        <p:spPr bwMode="auto">
          <a:xfrm>
            <a:off x="63500" y="436563"/>
            <a:ext cx="55641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50000"/>
              </a:spcBef>
              <a:buFontTx/>
              <a:buNone/>
            </a:pPr>
            <a:r>
              <a:rPr kumimoji="1" lang="en-US" altLang="zh-CN" sz="2800" dirty="0">
                <a:solidFill>
                  <a:schemeClr val="tx1"/>
                </a:solidFill>
                <a:latin typeface="宋体" panose="02010600030101010101" pitchFamily="2" charset="-122"/>
                <a:ea typeface="宋体" panose="02010600030101010101" pitchFamily="2" charset="-122"/>
              </a:rPr>
              <a:t>8.4  </a:t>
            </a:r>
            <a:r>
              <a:rPr kumimoji="1" lang="zh-CN" altLang="en-US" sz="2800" dirty="0">
                <a:solidFill>
                  <a:schemeClr val="tx1"/>
                </a:solidFill>
                <a:latin typeface="宋体" panose="02010600030101010101" pitchFamily="2" charset="-122"/>
                <a:ea typeface="宋体" panose="02010600030101010101" pitchFamily="2" charset="-122"/>
              </a:rPr>
              <a:t>零件图的尺寸标注</a:t>
            </a:r>
          </a:p>
        </p:txBody>
      </p:sp>
      <p:sp>
        <p:nvSpPr>
          <p:cNvPr id="17411" name="Text Box 9">
            <a:extLst>
              <a:ext uri="{FF2B5EF4-FFF2-40B4-BE49-F238E27FC236}">
                <a16:creationId xmlns:a16="http://schemas.microsoft.com/office/drawing/2014/main" id="{750FDAF4-47EA-7B22-7A52-BF51B92DE888}"/>
              </a:ext>
            </a:extLst>
          </p:cNvPr>
          <p:cNvSpPr txBox="1">
            <a:spLocks noChangeArrowheads="1"/>
          </p:cNvSpPr>
          <p:nvPr/>
        </p:nvSpPr>
        <p:spPr bwMode="auto">
          <a:xfrm>
            <a:off x="2424113" y="1844676"/>
            <a:ext cx="65960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0"/>
              </a:spcBef>
              <a:buFontTx/>
              <a:buNone/>
            </a:pPr>
            <a:r>
              <a:rPr kumimoji="1" lang="en-US" altLang="zh-CN" sz="2000">
                <a:solidFill>
                  <a:schemeClr val="tx1"/>
                </a:solidFill>
                <a:latin typeface="宋体" panose="02010600030101010101" pitchFamily="2" charset="-122"/>
                <a:ea typeface="宋体" panose="02010600030101010101" pitchFamily="2" charset="-122"/>
              </a:rPr>
              <a:t>  </a:t>
            </a:r>
            <a:r>
              <a:rPr kumimoji="1" lang="zh-CN" altLang="en-US" sz="2000">
                <a:solidFill>
                  <a:schemeClr val="tx1"/>
                </a:solidFill>
                <a:latin typeface="宋体" panose="02010600030101010101" pitchFamily="2" charset="-122"/>
                <a:ea typeface="宋体" panose="02010600030101010101" pitchFamily="2" charset="-122"/>
              </a:rPr>
              <a:t>尺寸标注应尺寸完整、标注合理、布置清晰并符合国标</a:t>
            </a:r>
          </a:p>
          <a:p>
            <a:pPr eaLnBrk="1" hangingPunct="1">
              <a:spcBef>
                <a:spcPct val="0"/>
              </a:spcBef>
              <a:buFontTx/>
              <a:buNone/>
            </a:pPr>
            <a:r>
              <a:rPr kumimoji="1" lang="zh-CN" altLang="en-US" sz="2000">
                <a:solidFill>
                  <a:schemeClr val="tx1"/>
                </a:solidFill>
                <a:latin typeface="宋体" panose="02010600030101010101" pitchFamily="2" charset="-122"/>
                <a:ea typeface="宋体" panose="02010600030101010101" pitchFamily="2" charset="-122"/>
              </a:rPr>
              <a:t>的有关规定，同时还应便于制造、测量、检验和装配。</a:t>
            </a:r>
          </a:p>
        </p:txBody>
      </p:sp>
      <p:sp>
        <p:nvSpPr>
          <p:cNvPr id="17412" name="Text Box 10">
            <a:extLst>
              <a:ext uri="{FF2B5EF4-FFF2-40B4-BE49-F238E27FC236}">
                <a16:creationId xmlns:a16="http://schemas.microsoft.com/office/drawing/2014/main" id="{CA89F2F6-5166-8D67-A663-9E1B48849FCE}"/>
              </a:ext>
            </a:extLst>
          </p:cNvPr>
          <p:cNvSpPr txBox="1">
            <a:spLocks noChangeArrowheads="1"/>
          </p:cNvSpPr>
          <p:nvPr/>
        </p:nvSpPr>
        <p:spPr bwMode="auto">
          <a:xfrm>
            <a:off x="1919288" y="2781301"/>
            <a:ext cx="38782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0"/>
              </a:spcBef>
              <a:buFontTx/>
              <a:buNone/>
            </a:pPr>
            <a:r>
              <a:rPr kumimoji="1" lang="zh-CN" altLang="en-US" sz="2400">
                <a:solidFill>
                  <a:schemeClr val="tx1"/>
                </a:solidFill>
                <a:latin typeface="宋体" panose="02010600030101010101" pitchFamily="2" charset="-122"/>
                <a:ea typeface="宋体" panose="02010600030101010101" pitchFamily="2" charset="-122"/>
              </a:rPr>
              <a:t>一：尺寸标注基准及其选择</a:t>
            </a:r>
          </a:p>
        </p:txBody>
      </p:sp>
      <p:sp>
        <p:nvSpPr>
          <p:cNvPr id="17413" name="Text Box 12">
            <a:extLst>
              <a:ext uri="{FF2B5EF4-FFF2-40B4-BE49-F238E27FC236}">
                <a16:creationId xmlns:a16="http://schemas.microsoft.com/office/drawing/2014/main" id="{479D7D09-3ACF-C04C-2930-F2A78B2A73F3}"/>
              </a:ext>
            </a:extLst>
          </p:cNvPr>
          <p:cNvSpPr txBox="1">
            <a:spLocks noChangeArrowheads="1"/>
          </p:cNvSpPr>
          <p:nvPr/>
        </p:nvSpPr>
        <p:spPr bwMode="auto">
          <a:xfrm>
            <a:off x="1919288" y="3429000"/>
            <a:ext cx="18526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0"/>
              </a:spcBef>
              <a:buFontTx/>
              <a:buNone/>
            </a:pPr>
            <a:r>
              <a:rPr kumimoji="1" lang="en-US" altLang="zh-CN" sz="2000">
                <a:solidFill>
                  <a:schemeClr val="tx1"/>
                </a:solidFill>
                <a:latin typeface="宋体" panose="02010600030101010101" pitchFamily="2" charset="-122"/>
                <a:ea typeface="宋体" panose="02010600030101010101" pitchFamily="2" charset="-122"/>
              </a:rPr>
              <a:t>1</a:t>
            </a:r>
            <a:r>
              <a:rPr kumimoji="1" lang="zh-CN" altLang="en-US" sz="2000">
                <a:solidFill>
                  <a:schemeClr val="tx1"/>
                </a:solidFill>
                <a:latin typeface="宋体" panose="02010600030101010101" pitchFamily="2" charset="-122"/>
                <a:ea typeface="宋体" panose="02010600030101010101" pitchFamily="2" charset="-122"/>
              </a:rPr>
              <a:t>、基准的分类</a:t>
            </a:r>
          </a:p>
        </p:txBody>
      </p:sp>
      <p:sp>
        <p:nvSpPr>
          <p:cNvPr id="17414" name="Text Box 13">
            <a:extLst>
              <a:ext uri="{FF2B5EF4-FFF2-40B4-BE49-F238E27FC236}">
                <a16:creationId xmlns:a16="http://schemas.microsoft.com/office/drawing/2014/main" id="{8A1594FD-C291-2FF2-77C3-62F184CECF60}"/>
              </a:ext>
            </a:extLst>
          </p:cNvPr>
          <p:cNvSpPr txBox="1">
            <a:spLocks noChangeArrowheads="1"/>
          </p:cNvSpPr>
          <p:nvPr/>
        </p:nvSpPr>
        <p:spPr bwMode="auto">
          <a:xfrm>
            <a:off x="2441576" y="4071939"/>
            <a:ext cx="38703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0"/>
              </a:spcBef>
              <a:buFontTx/>
              <a:buNone/>
            </a:pPr>
            <a:r>
              <a:rPr kumimoji="1" lang="zh-CN" altLang="en-US" sz="2000">
                <a:solidFill>
                  <a:schemeClr val="tx1"/>
                </a:solidFill>
                <a:latin typeface="宋体" panose="02010600030101010101" pitchFamily="2" charset="-122"/>
                <a:ea typeface="宋体" panose="02010600030101010101" pitchFamily="2" charset="-122"/>
              </a:rPr>
              <a:t>设计基准：用以确定零件在</a:t>
            </a:r>
          </a:p>
          <a:p>
            <a:pPr eaLnBrk="1" hangingPunct="1">
              <a:spcBef>
                <a:spcPct val="0"/>
              </a:spcBef>
              <a:buFontTx/>
              <a:buNone/>
            </a:pPr>
            <a:r>
              <a:rPr kumimoji="1" lang="zh-CN" altLang="en-US" sz="2000">
                <a:solidFill>
                  <a:schemeClr val="tx1"/>
                </a:solidFill>
                <a:latin typeface="宋体" panose="02010600030101010101" pitchFamily="2" charset="-122"/>
                <a:ea typeface="宋体" panose="02010600030101010101" pitchFamily="2" charset="-122"/>
              </a:rPr>
              <a:t>    机器中位置的面、线、点。</a:t>
            </a:r>
          </a:p>
        </p:txBody>
      </p:sp>
      <p:sp>
        <p:nvSpPr>
          <p:cNvPr id="17415" name="Text Box 14">
            <a:extLst>
              <a:ext uri="{FF2B5EF4-FFF2-40B4-BE49-F238E27FC236}">
                <a16:creationId xmlns:a16="http://schemas.microsoft.com/office/drawing/2014/main" id="{19C9A8A0-4769-8B05-4C82-C3CCEE10F565}"/>
              </a:ext>
            </a:extLst>
          </p:cNvPr>
          <p:cNvSpPr txBox="1">
            <a:spLocks noChangeArrowheads="1"/>
          </p:cNvSpPr>
          <p:nvPr/>
        </p:nvSpPr>
        <p:spPr bwMode="auto">
          <a:xfrm>
            <a:off x="2495550" y="5157789"/>
            <a:ext cx="36718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0"/>
              </a:spcBef>
              <a:buFontTx/>
              <a:buNone/>
            </a:pPr>
            <a:r>
              <a:rPr kumimoji="1" lang="zh-CN" altLang="en-US" sz="2000">
                <a:solidFill>
                  <a:schemeClr val="tx1"/>
                </a:solidFill>
                <a:latin typeface="宋体" panose="02010600030101010101" pitchFamily="2" charset="-122"/>
                <a:ea typeface="宋体" panose="02010600030101010101" pitchFamily="2" charset="-122"/>
              </a:rPr>
              <a:t>工艺基准：加工或测量定零件</a:t>
            </a:r>
            <a:endParaRPr kumimoji="1" lang="en-US" altLang="zh-CN" sz="2000">
              <a:solidFill>
                <a:schemeClr val="tx1"/>
              </a:solidFill>
              <a:latin typeface="宋体" panose="02010600030101010101" pitchFamily="2" charset="-122"/>
              <a:ea typeface="宋体" panose="02010600030101010101" pitchFamily="2" charset="-122"/>
            </a:endParaRPr>
          </a:p>
          <a:p>
            <a:pPr eaLnBrk="1" hangingPunct="1">
              <a:spcBef>
                <a:spcPct val="0"/>
              </a:spcBef>
              <a:buFontTx/>
              <a:buNone/>
            </a:pPr>
            <a:r>
              <a:rPr kumimoji="1" lang="en-US" altLang="zh-CN" sz="2000">
                <a:solidFill>
                  <a:schemeClr val="tx1"/>
                </a:solidFill>
                <a:latin typeface="宋体" panose="02010600030101010101" pitchFamily="2" charset="-122"/>
                <a:ea typeface="宋体" panose="02010600030101010101" pitchFamily="2" charset="-122"/>
              </a:rPr>
              <a:t>  </a:t>
            </a:r>
            <a:r>
              <a:rPr kumimoji="1" lang="zh-CN" altLang="en-US" sz="2000">
                <a:solidFill>
                  <a:schemeClr val="tx1"/>
                </a:solidFill>
                <a:latin typeface="宋体" panose="02010600030101010101" pitchFamily="2" charset="-122"/>
                <a:ea typeface="宋体" panose="02010600030101010101" pitchFamily="2" charset="-122"/>
              </a:rPr>
              <a:t>  位置的一些面、线、点。</a:t>
            </a:r>
          </a:p>
        </p:txBody>
      </p:sp>
      <p:pic>
        <p:nvPicPr>
          <p:cNvPr id="17416" name="Picture 15" descr="zi zun">
            <a:extLst>
              <a:ext uri="{FF2B5EF4-FFF2-40B4-BE49-F238E27FC236}">
                <a16:creationId xmlns:a16="http://schemas.microsoft.com/office/drawing/2014/main" id="{FDD31251-745D-A501-9DF0-7E0C0F1ABA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51" t="14586" r="38831" b="12280"/>
          <a:stretch>
            <a:fillRect/>
          </a:stretch>
        </p:blipFill>
        <p:spPr bwMode="auto">
          <a:xfrm>
            <a:off x="6240463" y="2781300"/>
            <a:ext cx="4248150"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a:extLst>
              <a:ext uri="{FF2B5EF4-FFF2-40B4-BE49-F238E27FC236}">
                <a16:creationId xmlns:a16="http://schemas.microsoft.com/office/drawing/2014/main" id="{D8D8EFC4-6EDC-8EC3-96AF-7291EEE38D34}"/>
              </a:ext>
            </a:extLst>
          </p:cNvPr>
          <p:cNvSpPr txBox="1">
            <a:spLocks noChangeArrowheads="1"/>
          </p:cNvSpPr>
          <p:nvPr/>
        </p:nvSpPr>
        <p:spPr bwMode="auto">
          <a:xfrm>
            <a:off x="2566988" y="1700213"/>
            <a:ext cx="467995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lnSpc>
                <a:spcPct val="50000"/>
              </a:lnSpc>
              <a:spcBef>
                <a:spcPct val="50000"/>
              </a:spcBef>
              <a:buFontTx/>
              <a:buNone/>
            </a:pPr>
            <a:endParaRPr kumimoji="1" lang="en-US" altLang="zh-CN" sz="2000">
              <a:solidFill>
                <a:schemeClr val="tx1"/>
              </a:solidFill>
              <a:latin typeface="宋体" panose="02010600030101010101" pitchFamily="2" charset="-122"/>
              <a:ea typeface="宋体" panose="02010600030101010101" pitchFamily="2" charset="-122"/>
            </a:endParaRPr>
          </a:p>
          <a:p>
            <a:pPr eaLnBrk="1" hangingPunct="1">
              <a:lnSpc>
                <a:spcPct val="50000"/>
              </a:lnSpc>
              <a:spcBef>
                <a:spcPct val="50000"/>
              </a:spcBef>
              <a:buFontTx/>
              <a:buNone/>
            </a:pPr>
            <a:r>
              <a:rPr kumimoji="1" lang="zh-CN" altLang="en-US" sz="2000">
                <a:solidFill>
                  <a:schemeClr val="tx1"/>
                </a:solidFill>
                <a:latin typeface="宋体" panose="02010600030101010101" pitchFamily="2" charset="-122"/>
                <a:ea typeface="宋体" panose="02010600030101010101" pitchFamily="2" charset="-122"/>
              </a:rPr>
              <a:t>从设计基准出发标尺寸：</a:t>
            </a:r>
          </a:p>
        </p:txBody>
      </p:sp>
      <p:sp>
        <p:nvSpPr>
          <p:cNvPr id="18435" name="Text Box 8">
            <a:extLst>
              <a:ext uri="{FF2B5EF4-FFF2-40B4-BE49-F238E27FC236}">
                <a16:creationId xmlns:a16="http://schemas.microsoft.com/office/drawing/2014/main" id="{783B5503-6333-9D4C-2D1D-59E75F272522}"/>
              </a:ext>
            </a:extLst>
          </p:cNvPr>
          <p:cNvSpPr txBox="1">
            <a:spLocks noChangeArrowheads="1"/>
          </p:cNvSpPr>
          <p:nvPr/>
        </p:nvSpPr>
        <p:spPr bwMode="auto">
          <a:xfrm>
            <a:off x="3287714" y="1125539"/>
            <a:ext cx="32416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0"/>
              </a:spcBef>
              <a:buFontTx/>
              <a:buNone/>
            </a:pPr>
            <a:r>
              <a:rPr kumimoji="1" lang="en-US" altLang="zh-CN" sz="2400">
                <a:solidFill>
                  <a:schemeClr val="tx1"/>
                </a:solidFill>
                <a:latin typeface="宋体" panose="02010600030101010101" pitchFamily="2" charset="-122"/>
                <a:ea typeface="宋体" panose="02010600030101010101" pitchFamily="2" charset="-122"/>
              </a:rPr>
              <a:t>2</a:t>
            </a:r>
            <a:r>
              <a:rPr kumimoji="1" lang="zh-CN" altLang="en-US" sz="2400">
                <a:solidFill>
                  <a:schemeClr val="tx1"/>
                </a:solidFill>
                <a:latin typeface="宋体" panose="02010600030101010101" pitchFamily="2" charset="-122"/>
                <a:ea typeface="宋体" panose="02010600030101010101" pitchFamily="2" charset="-122"/>
              </a:rPr>
              <a:t>、基准的选择：</a:t>
            </a:r>
          </a:p>
        </p:txBody>
      </p:sp>
      <p:sp>
        <p:nvSpPr>
          <p:cNvPr id="18436" name="Text Box 10">
            <a:extLst>
              <a:ext uri="{FF2B5EF4-FFF2-40B4-BE49-F238E27FC236}">
                <a16:creationId xmlns:a16="http://schemas.microsoft.com/office/drawing/2014/main" id="{FD35480D-3C27-7D08-DCDE-A93F0EBB6DEA}"/>
              </a:ext>
            </a:extLst>
          </p:cNvPr>
          <p:cNvSpPr txBox="1">
            <a:spLocks noChangeArrowheads="1"/>
          </p:cNvSpPr>
          <p:nvPr/>
        </p:nvSpPr>
        <p:spPr bwMode="auto">
          <a:xfrm>
            <a:off x="2749550" y="3649664"/>
            <a:ext cx="74374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0"/>
              </a:spcBef>
              <a:buFontTx/>
              <a:buNone/>
            </a:pPr>
            <a:r>
              <a:rPr kumimoji="1" lang="en-US" altLang="zh-CN" sz="2000">
                <a:solidFill>
                  <a:schemeClr val="tx1"/>
                </a:solidFill>
                <a:latin typeface="宋体" panose="02010600030101010101" pitchFamily="2" charset="-122"/>
                <a:ea typeface="宋体" panose="02010600030101010101" pitchFamily="2" charset="-122"/>
              </a:rPr>
              <a:t>   </a:t>
            </a:r>
            <a:r>
              <a:rPr kumimoji="1" lang="zh-CN" altLang="en-US" sz="2000">
                <a:solidFill>
                  <a:schemeClr val="tx1"/>
                </a:solidFill>
                <a:latin typeface="宋体" panose="02010600030101010101" pitchFamily="2" charset="-122"/>
                <a:ea typeface="宋体" panose="02010600030101010101" pitchFamily="2" charset="-122"/>
              </a:rPr>
              <a:t>把标注与加工制造联系起来，反映工艺要求 ，便于制造、加工、测量。 </a:t>
            </a:r>
          </a:p>
        </p:txBody>
      </p:sp>
      <p:sp>
        <p:nvSpPr>
          <p:cNvPr id="18437" name="Text Box 11">
            <a:extLst>
              <a:ext uri="{FF2B5EF4-FFF2-40B4-BE49-F238E27FC236}">
                <a16:creationId xmlns:a16="http://schemas.microsoft.com/office/drawing/2014/main" id="{DB387CB8-E8F5-CBE3-BD8B-1791E0A9A406}"/>
              </a:ext>
            </a:extLst>
          </p:cNvPr>
          <p:cNvSpPr txBox="1">
            <a:spLocks noChangeArrowheads="1"/>
          </p:cNvSpPr>
          <p:nvPr/>
        </p:nvSpPr>
        <p:spPr bwMode="auto">
          <a:xfrm>
            <a:off x="2547939" y="2998788"/>
            <a:ext cx="3005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0"/>
              </a:spcBef>
              <a:buFontTx/>
              <a:buNone/>
            </a:pPr>
            <a:r>
              <a:rPr kumimoji="1" lang="zh-CN" altLang="en-US" sz="2000">
                <a:solidFill>
                  <a:schemeClr val="tx1"/>
                </a:solidFill>
                <a:latin typeface="宋体" panose="02010600030101010101" pitchFamily="2" charset="-122"/>
                <a:ea typeface="宋体" panose="02010600030101010101" pitchFamily="2" charset="-122"/>
              </a:rPr>
              <a:t>从工艺基准出发标尺寸：</a:t>
            </a:r>
          </a:p>
        </p:txBody>
      </p:sp>
      <p:sp>
        <p:nvSpPr>
          <p:cNvPr id="18438" name="Text Box 12">
            <a:extLst>
              <a:ext uri="{FF2B5EF4-FFF2-40B4-BE49-F238E27FC236}">
                <a16:creationId xmlns:a16="http://schemas.microsoft.com/office/drawing/2014/main" id="{BCA272E5-3C36-F8F9-591E-506988DA88C6}"/>
              </a:ext>
            </a:extLst>
          </p:cNvPr>
          <p:cNvSpPr txBox="1">
            <a:spLocks noChangeArrowheads="1"/>
          </p:cNvSpPr>
          <p:nvPr/>
        </p:nvSpPr>
        <p:spPr bwMode="auto">
          <a:xfrm>
            <a:off x="3216275" y="2276475"/>
            <a:ext cx="5564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0"/>
              </a:spcBef>
              <a:buFontTx/>
              <a:buNone/>
            </a:pPr>
            <a:r>
              <a:rPr kumimoji="1" lang="zh-CN" altLang="en-US" sz="2000">
                <a:solidFill>
                  <a:schemeClr val="tx1"/>
                </a:solidFill>
                <a:latin typeface="宋体" panose="02010600030101010101" pitchFamily="2" charset="-122"/>
                <a:ea typeface="宋体" panose="02010600030101010101" pitchFamily="2" charset="-122"/>
              </a:rPr>
              <a:t>反映设计要求，保证零件的工作性能。                      </a:t>
            </a:r>
          </a:p>
        </p:txBody>
      </p:sp>
      <p:sp>
        <p:nvSpPr>
          <p:cNvPr id="18439" name="Text Box 13">
            <a:extLst>
              <a:ext uri="{FF2B5EF4-FFF2-40B4-BE49-F238E27FC236}">
                <a16:creationId xmlns:a16="http://schemas.microsoft.com/office/drawing/2014/main" id="{84ECD8ED-9845-4BE1-2F62-34580512C1F7}"/>
              </a:ext>
            </a:extLst>
          </p:cNvPr>
          <p:cNvSpPr txBox="1">
            <a:spLocks noChangeArrowheads="1"/>
          </p:cNvSpPr>
          <p:nvPr/>
        </p:nvSpPr>
        <p:spPr bwMode="auto">
          <a:xfrm>
            <a:off x="2711451" y="4652964"/>
            <a:ext cx="71104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0"/>
              </a:spcBef>
              <a:buFontTx/>
              <a:buNone/>
            </a:pPr>
            <a:r>
              <a:rPr kumimoji="1" lang="en-US" altLang="zh-CN" sz="2000">
                <a:solidFill>
                  <a:schemeClr val="tx1"/>
                </a:solidFill>
                <a:latin typeface="宋体" panose="02010600030101010101" pitchFamily="2" charset="-122"/>
                <a:ea typeface="宋体" panose="02010600030101010101" pitchFamily="2" charset="-122"/>
              </a:rPr>
              <a:t>    </a:t>
            </a:r>
            <a:r>
              <a:rPr kumimoji="1" lang="zh-CN" altLang="en-US" sz="2000">
                <a:solidFill>
                  <a:schemeClr val="tx1"/>
                </a:solidFill>
                <a:latin typeface="宋体" panose="02010600030101010101" pitchFamily="2" charset="-122"/>
                <a:ea typeface="宋体" panose="02010600030101010101" pitchFamily="2" charset="-122"/>
              </a:rPr>
              <a:t>在标注尺寸时，最好能把设计基准和工艺基准统一起来，</a:t>
            </a:r>
          </a:p>
          <a:p>
            <a:pPr eaLnBrk="1" hangingPunct="1">
              <a:spcBef>
                <a:spcPct val="0"/>
              </a:spcBef>
              <a:buFontTx/>
              <a:buNone/>
            </a:pPr>
            <a:r>
              <a:rPr kumimoji="1" lang="zh-CN" altLang="en-US" sz="2000">
                <a:solidFill>
                  <a:schemeClr val="tx1"/>
                </a:solidFill>
                <a:latin typeface="宋体" panose="02010600030101010101" pitchFamily="2" charset="-122"/>
                <a:ea typeface="宋体" panose="02010600030101010101" pitchFamily="2" charset="-122"/>
              </a:rPr>
              <a:t>这样既能满足设计要求，又能满足工艺要求。</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0">
            <a:extLst>
              <a:ext uri="{FF2B5EF4-FFF2-40B4-BE49-F238E27FC236}">
                <a16:creationId xmlns:a16="http://schemas.microsoft.com/office/drawing/2014/main" id="{A2DC9A8F-F8FC-0917-A191-2C30DC189B06}"/>
              </a:ext>
            </a:extLst>
          </p:cNvPr>
          <p:cNvSpPr txBox="1">
            <a:spLocks noChangeArrowheads="1"/>
          </p:cNvSpPr>
          <p:nvPr/>
        </p:nvSpPr>
        <p:spPr bwMode="auto">
          <a:xfrm>
            <a:off x="3143250" y="1412876"/>
            <a:ext cx="3570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0"/>
              </a:spcBef>
              <a:buFontTx/>
              <a:buNone/>
            </a:pPr>
            <a:r>
              <a:rPr kumimoji="1" lang="zh-CN" altLang="en-US" sz="2400">
                <a:solidFill>
                  <a:schemeClr val="tx1"/>
                </a:solidFill>
                <a:latin typeface="宋体" panose="02010600030101010101" pitchFamily="2" charset="-122"/>
                <a:ea typeface="宋体" panose="02010600030101010101" pitchFamily="2" charset="-122"/>
              </a:rPr>
              <a:t>二：合理标注尺寸的要点</a:t>
            </a:r>
          </a:p>
        </p:txBody>
      </p:sp>
      <p:sp>
        <p:nvSpPr>
          <p:cNvPr id="19459" name="TextBox 2">
            <a:extLst>
              <a:ext uri="{FF2B5EF4-FFF2-40B4-BE49-F238E27FC236}">
                <a16:creationId xmlns:a16="http://schemas.microsoft.com/office/drawing/2014/main" id="{39DB6D0E-1833-4190-ED6F-23E35228C680}"/>
              </a:ext>
            </a:extLst>
          </p:cNvPr>
          <p:cNvSpPr txBox="1">
            <a:spLocks noChangeArrowheads="1"/>
          </p:cNvSpPr>
          <p:nvPr/>
        </p:nvSpPr>
        <p:spPr bwMode="auto">
          <a:xfrm>
            <a:off x="2855913" y="2276475"/>
            <a:ext cx="6596062" cy="309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0"/>
              </a:spcBef>
              <a:buFontTx/>
              <a:buNone/>
            </a:pPr>
            <a:r>
              <a:rPr lang="en-US" altLang="zh-CN" sz="2000">
                <a:solidFill>
                  <a:schemeClr val="tx1"/>
                </a:solidFill>
                <a:latin typeface="宋体" panose="02010600030101010101" pitchFamily="2" charset="-122"/>
                <a:ea typeface="宋体" panose="02010600030101010101" pitchFamily="2" charset="-122"/>
              </a:rPr>
              <a:t>1.</a:t>
            </a:r>
            <a:r>
              <a:rPr lang="zh-CN" altLang="en-US" sz="2000">
                <a:solidFill>
                  <a:schemeClr val="tx1"/>
                </a:solidFill>
                <a:latin typeface="宋体" panose="02010600030101010101" pitchFamily="2" charset="-122"/>
                <a:ea typeface="宋体" panose="02010600030101010101" pitchFamily="2" charset="-122"/>
              </a:rPr>
              <a:t>主要尺寸应直接标注</a:t>
            </a:r>
            <a:r>
              <a:rPr lang="en-US" altLang="zh-CN" sz="2000">
                <a:solidFill>
                  <a:schemeClr val="tx1"/>
                </a:solidFill>
                <a:latin typeface="宋体" panose="02010600030101010101" pitchFamily="2" charset="-122"/>
                <a:ea typeface="宋体" panose="02010600030101010101" pitchFamily="2" charset="-122"/>
              </a:rPr>
              <a:t>,</a:t>
            </a:r>
            <a:r>
              <a:rPr lang="zh-CN" altLang="en-US" sz="2000">
                <a:solidFill>
                  <a:schemeClr val="tx1"/>
                </a:solidFill>
                <a:latin typeface="宋体" panose="02010600030101010101" pitchFamily="2" charset="-122"/>
                <a:ea typeface="宋体" panose="02010600030101010101" pitchFamily="2" charset="-122"/>
              </a:rPr>
              <a:t>如功能尺寸、安装尺寸，同一</a:t>
            </a:r>
            <a:endParaRPr lang="en-US" altLang="zh-CN" sz="2000">
              <a:solidFill>
                <a:schemeClr val="tx1"/>
              </a:solidFill>
              <a:latin typeface="宋体" panose="02010600030101010101" pitchFamily="2" charset="-122"/>
              <a:ea typeface="宋体" panose="02010600030101010101" pitchFamily="2" charset="-122"/>
            </a:endParaRPr>
          </a:p>
          <a:p>
            <a:pPr eaLnBrk="1" hangingPunct="1">
              <a:spcBef>
                <a:spcPct val="0"/>
              </a:spcBef>
              <a:buFontTx/>
              <a:buNone/>
            </a:pPr>
            <a:r>
              <a:rPr lang="zh-CN" altLang="en-US" sz="2000">
                <a:solidFill>
                  <a:schemeClr val="tx1"/>
                </a:solidFill>
                <a:latin typeface="宋体" panose="02010600030101010101" pitchFamily="2" charset="-122"/>
                <a:ea typeface="宋体" panose="02010600030101010101" pitchFamily="2" charset="-122"/>
              </a:rPr>
              <a:t>  方向两基准之间的联系尺寸等。</a:t>
            </a:r>
          </a:p>
          <a:p>
            <a:pPr hangingPunct="1">
              <a:spcBef>
                <a:spcPts val="600"/>
              </a:spcBef>
              <a:buNone/>
            </a:pPr>
            <a:r>
              <a:rPr lang="en-US" altLang="zh-CN" sz="2000">
                <a:solidFill>
                  <a:schemeClr val="tx1"/>
                </a:solidFill>
                <a:latin typeface="宋体" panose="02010600030101010101" pitchFamily="2" charset="-122"/>
                <a:ea typeface="宋体" panose="02010600030101010101" pitchFamily="2" charset="-122"/>
              </a:rPr>
              <a:t>2.</a:t>
            </a:r>
            <a:r>
              <a:rPr lang="zh-CN" altLang="en-US" sz="2000">
                <a:solidFill>
                  <a:schemeClr val="tx1"/>
                </a:solidFill>
                <a:latin typeface="宋体" panose="02010600030101010101" pitchFamily="2" charset="-122"/>
                <a:ea typeface="宋体" panose="02010600030101010101" pitchFamily="2" charset="-122"/>
              </a:rPr>
              <a:t>按工艺要求标注尺寸，如阶梯轴的轴向尺寸应按加工</a:t>
            </a:r>
            <a:endParaRPr lang="en-US" altLang="zh-CN" sz="2000">
              <a:solidFill>
                <a:schemeClr val="tx1"/>
              </a:solidFill>
              <a:latin typeface="宋体" panose="02010600030101010101" pitchFamily="2" charset="-122"/>
              <a:ea typeface="宋体" panose="02010600030101010101" pitchFamily="2" charset="-122"/>
            </a:endParaRPr>
          </a:p>
          <a:p>
            <a:pPr eaLnBrk="1" hangingPunct="1">
              <a:spcBef>
                <a:spcPct val="0"/>
              </a:spcBef>
              <a:buFontTx/>
              <a:buNone/>
            </a:pPr>
            <a:r>
              <a:rPr lang="zh-CN" altLang="en-US" sz="2000">
                <a:solidFill>
                  <a:schemeClr val="tx1"/>
                </a:solidFill>
                <a:latin typeface="宋体" panose="02010600030101010101" pitchFamily="2" charset="-122"/>
                <a:ea typeface="宋体" panose="02010600030101010101" pitchFamily="2" charset="-122"/>
              </a:rPr>
              <a:t>  顺序标注。用同一方法加工的同一结构，尺寸尽可能集</a:t>
            </a:r>
            <a:endParaRPr lang="en-US" altLang="zh-CN" sz="2000">
              <a:solidFill>
                <a:schemeClr val="tx1"/>
              </a:solidFill>
              <a:latin typeface="宋体" panose="02010600030101010101" pitchFamily="2" charset="-122"/>
              <a:ea typeface="宋体" panose="02010600030101010101" pitchFamily="2" charset="-122"/>
            </a:endParaRPr>
          </a:p>
          <a:p>
            <a:pPr eaLnBrk="1" hangingPunct="1">
              <a:spcBef>
                <a:spcPct val="0"/>
              </a:spcBef>
              <a:buFontTx/>
              <a:buNone/>
            </a:pPr>
            <a:r>
              <a:rPr lang="zh-CN" altLang="en-US" sz="2000">
                <a:solidFill>
                  <a:schemeClr val="tx1"/>
                </a:solidFill>
                <a:latin typeface="宋体" panose="02010600030101010101" pitchFamily="2" charset="-122"/>
                <a:ea typeface="宋体" panose="02010600030101010101" pitchFamily="2" charset="-122"/>
              </a:rPr>
              <a:t>  中标注，如键槽的尺寸。</a:t>
            </a:r>
          </a:p>
          <a:p>
            <a:pPr hangingPunct="1">
              <a:spcBef>
                <a:spcPts val="600"/>
              </a:spcBef>
              <a:buNone/>
            </a:pPr>
            <a:r>
              <a:rPr lang="en-US" altLang="zh-CN" sz="2000">
                <a:solidFill>
                  <a:schemeClr val="tx1"/>
                </a:solidFill>
                <a:latin typeface="宋体" panose="02010600030101010101" pitchFamily="2" charset="-122"/>
                <a:ea typeface="宋体" panose="02010600030101010101" pitchFamily="2" charset="-122"/>
              </a:rPr>
              <a:t>3.</a:t>
            </a:r>
            <a:r>
              <a:rPr lang="zh-CN" altLang="en-US" sz="2000">
                <a:solidFill>
                  <a:schemeClr val="tx1"/>
                </a:solidFill>
                <a:latin typeface="宋体" panose="02010600030101010101" pitchFamily="2" charset="-122"/>
                <a:ea typeface="宋体" panose="02010600030101010101" pitchFamily="2" charset="-122"/>
              </a:rPr>
              <a:t>铸件、锻件要按形体分析法标注尺寸，以便于制做模</a:t>
            </a:r>
            <a:endParaRPr lang="en-US" altLang="zh-CN" sz="2000">
              <a:solidFill>
                <a:schemeClr val="tx1"/>
              </a:solidFill>
              <a:latin typeface="宋体" panose="02010600030101010101" pitchFamily="2" charset="-122"/>
              <a:ea typeface="宋体" panose="02010600030101010101" pitchFamily="2" charset="-122"/>
            </a:endParaRPr>
          </a:p>
          <a:p>
            <a:pPr eaLnBrk="1" hangingPunct="1">
              <a:spcBef>
                <a:spcPct val="0"/>
              </a:spcBef>
              <a:buFontTx/>
              <a:buNone/>
            </a:pPr>
            <a:r>
              <a:rPr lang="zh-CN" altLang="en-US" sz="2000">
                <a:solidFill>
                  <a:schemeClr val="tx1"/>
                </a:solidFill>
                <a:latin typeface="宋体" panose="02010600030101010101" pitchFamily="2" charset="-122"/>
                <a:ea typeface="宋体" panose="02010600030101010101" pitchFamily="2" charset="-122"/>
              </a:rPr>
              <a:t>  型。</a:t>
            </a:r>
          </a:p>
          <a:p>
            <a:pPr hangingPunct="1">
              <a:spcBef>
                <a:spcPts val="600"/>
              </a:spcBef>
              <a:buNone/>
            </a:pPr>
            <a:r>
              <a:rPr lang="en-US" altLang="zh-CN" sz="2000">
                <a:solidFill>
                  <a:schemeClr val="tx1"/>
                </a:solidFill>
                <a:latin typeface="宋体" panose="02010600030101010101" pitchFamily="2" charset="-122"/>
                <a:ea typeface="宋体" panose="02010600030101010101" pitchFamily="2" charset="-122"/>
              </a:rPr>
              <a:t>4.</a:t>
            </a:r>
            <a:r>
              <a:rPr lang="zh-CN" altLang="en-US" sz="2000">
                <a:solidFill>
                  <a:schemeClr val="tx1"/>
                </a:solidFill>
                <a:latin typeface="宋体" panose="02010600030101010101" pitchFamily="2" charset="-122"/>
                <a:ea typeface="宋体" panose="02010600030101010101" pitchFamily="2" charset="-122"/>
              </a:rPr>
              <a:t>避免出现封闭的尺寸链</a:t>
            </a:r>
          </a:p>
          <a:p>
            <a:pPr eaLnBrk="1" hangingPunct="1">
              <a:spcBef>
                <a:spcPct val="0"/>
              </a:spcBef>
              <a:buFontTx/>
              <a:buNone/>
            </a:pPr>
            <a:endParaRPr lang="zh-CN" altLang="en-US" sz="2000">
              <a:solidFill>
                <a:schemeClr val="tx1"/>
              </a:solidFill>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a:extLst>
              <a:ext uri="{FF2B5EF4-FFF2-40B4-BE49-F238E27FC236}">
                <a16:creationId xmlns:a16="http://schemas.microsoft.com/office/drawing/2014/main" id="{0517EBD6-E840-B13B-9FCB-91B85C46B4FD}"/>
              </a:ext>
            </a:extLst>
          </p:cNvPr>
          <p:cNvSpPr txBox="1">
            <a:spLocks noChangeArrowheads="1"/>
          </p:cNvSpPr>
          <p:nvPr/>
        </p:nvSpPr>
        <p:spPr bwMode="auto">
          <a:xfrm>
            <a:off x="2066925" y="3938588"/>
            <a:ext cx="5943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50000"/>
              </a:spcBef>
              <a:buFontTx/>
              <a:buNone/>
            </a:pPr>
            <a:r>
              <a:rPr kumimoji="1" lang="en-US" altLang="zh-CN" sz="2800">
                <a:solidFill>
                  <a:schemeClr val="tx1"/>
                </a:solidFill>
                <a:latin typeface="宋体" panose="02010600030101010101" pitchFamily="2" charset="-122"/>
                <a:ea typeface="宋体" panose="02010600030101010101" pitchFamily="2" charset="-122"/>
              </a:rPr>
              <a:t> </a:t>
            </a:r>
            <a:r>
              <a:rPr kumimoji="1" lang="zh-CN" altLang="en-US" sz="2800">
                <a:solidFill>
                  <a:schemeClr val="tx1"/>
                </a:solidFill>
                <a:latin typeface="宋体" panose="02010600030101010101" pitchFamily="2" charset="-122"/>
                <a:ea typeface="宋体" panose="02010600030101010101" pitchFamily="2" charset="-122"/>
              </a:rPr>
              <a:t>一、零件的表面结构</a:t>
            </a:r>
          </a:p>
        </p:txBody>
      </p:sp>
      <p:sp>
        <p:nvSpPr>
          <p:cNvPr id="20483" name="TextBox 8">
            <a:extLst>
              <a:ext uri="{FF2B5EF4-FFF2-40B4-BE49-F238E27FC236}">
                <a16:creationId xmlns:a16="http://schemas.microsoft.com/office/drawing/2014/main" id="{9DAD1D7A-5E44-A50B-9B5D-EFD93D5F673B}"/>
              </a:ext>
            </a:extLst>
          </p:cNvPr>
          <p:cNvSpPr txBox="1">
            <a:spLocks noChangeArrowheads="1"/>
          </p:cNvSpPr>
          <p:nvPr/>
        </p:nvSpPr>
        <p:spPr bwMode="auto">
          <a:xfrm>
            <a:off x="2495550" y="4724401"/>
            <a:ext cx="75311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0"/>
              </a:spcBef>
              <a:buFontTx/>
              <a:buNone/>
            </a:pPr>
            <a:r>
              <a:rPr lang="zh-CN" altLang="en-US" sz="2400">
                <a:solidFill>
                  <a:schemeClr val="tx1"/>
                </a:solidFill>
                <a:latin typeface="宋体" panose="02010600030101010101" pitchFamily="2" charset="-122"/>
                <a:ea typeface="宋体" panose="02010600030101010101" pitchFamily="2" charset="-122"/>
              </a:rPr>
              <a:t>    表面结构是表面粗糙度、表面波纹度、表面缺陷、表面纹理和表面几何形状的总称。</a:t>
            </a:r>
          </a:p>
        </p:txBody>
      </p:sp>
      <p:sp>
        <p:nvSpPr>
          <p:cNvPr id="20484" name="Text Box 23">
            <a:extLst>
              <a:ext uri="{FF2B5EF4-FFF2-40B4-BE49-F238E27FC236}">
                <a16:creationId xmlns:a16="http://schemas.microsoft.com/office/drawing/2014/main" id="{4ED5B3FC-058D-B2AC-A18F-18938EF50E65}"/>
              </a:ext>
            </a:extLst>
          </p:cNvPr>
          <p:cNvSpPr txBox="1">
            <a:spLocks noChangeArrowheads="1"/>
          </p:cNvSpPr>
          <p:nvPr/>
        </p:nvSpPr>
        <p:spPr bwMode="auto">
          <a:xfrm>
            <a:off x="96839" y="456348"/>
            <a:ext cx="41344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0"/>
              </a:spcBef>
              <a:buFontTx/>
              <a:buNone/>
            </a:pPr>
            <a:r>
              <a:rPr kumimoji="1" lang="en-US" altLang="zh-CN" sz="2800" dirty="0">
                <a:solidFill>
                  <a:schemeClr val="tx1"/>
                </a:solidFill>
                <a:latin typeface="宋体" panose="02010600030101010101" pitchFamily="2" charset="-122"/>
                <a:ea typeface="宋体" panose="02010600030101010101" pitchFamily="2" charset="-122"/>
              </a:rPr>
              <a:t>8.5   </a:t>
            </a:r>
            <a:r>
              <a:rPr kumimoji="1" lang="zh-CN" altLang="en-US" sz="2800" dirty="0">
                <a:solidFill>
                  <a:schemeClr val="tx1"/>
                </a:solidFill>
                <a:latin typeface="宋体" panose="02010600030101010101" pitchFamily="2" charset="-122"/>
                <a:ea typeface="宋体" panose="02010600030101010101" pitchFamily="2" charset="-122"/>
              </a:rPr>
              <a:t>零件图的技术要求</a:t>
            </a:r>
          </a:p>
        </p:txBody>
      </p:sp>
      <p:sp>
        <p:nvSpPr>
          <p:cNvPr id="20485" name="Text Box 24">
            <a:extLst>
              <a:ext uri="{FF2B5EF4-FFF2-40B4-BE49-F238E27FC236}">
                <a16:creationId xmlns:a16="http://schemas.microsoft.com/office/drawing/2014/main" id="{8DE721F3-B577-B5EC-9EC3-CBCA644D0C63}"/>
              </a:ext>
            </a:extLst>
          </p:cNvPr>
          <p:cNvSpPr txBox="1">
            <a:spLocks noChangeArrowheads="1"/>
          </p:cNvSpPr>
          <p:nvPr/>
        </p:nvSpPr>
        <p:spPr bwMode="auto">
          <a:xfrm>
            <a:off x="2566988" y="2133601"/>
            <a:ext cx="32623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0"/>
              </a:spcBef>
              <a:buFontTx/>
              <a:buNone/>
            </a:pPr>
            <a:r>
              <a:rPr lang="zh-CN" altLang="en-US" sz="2400">
                <a:solidFill>
                  <a:schemeClr val="tx1"/>
                </a:solidFill>
                <a:latin typeface="宋体" panose="02010600030101010101" pitchFamily="2" charset="-122"/>
                <a:ea typeface="宋体" panose="02010600030101010101" pitchFamily="2" charset="-122"/>
              </a:rPr>
              <a:t>零件的技术要求包括：</a:t>
            </a:r>
          </a:p>
        </p:txBody>
      </p:sp>
      <p:sp>
        <p:nvSpPr>
          <p:cNvPr id="20486" name="Text Box 26">
            <a:extLst>
              <a:ext uri="{FF2B5EF4-FFF2-40B4-BE49-F238E27FC236}">
                <a16:creationId xmlns:a16="http://schemas.microsoft.com/office/drawing/2014/main" id="{F8362745-85EC-4050-C311-C89B1C8E7BC6}"/>
              </a:ext>
            </a:extLst>
          </p:cNvPr>
          <p:cNvSpPr txBox="1">
            <a:spLocks noChangeArrowheads="1"/>
          </p:cNvSpPr>
          <p:nvPr/>
        </p:nvSpPr>
        <p:spPr bwMode="auto">
          <a:xfrm>
            <a:off x="2424114" y="2795589"/>
            <a:ext cx="76025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0"/>
              </a:spcBef>
              <a:buFontTx/>
              <a:buNone/>
            </a:pPr>
            <a:r>
              <a:rPr lang="zh-CN" altLang="en-US" sz="2400">
                <a:solidFill>
                  <a:schemeClr val="tx1"/>
                </a:solidFill>
                <a:latin typeface="宋体" panose="02010600030101010101" pitchFamily="2" charset="-122"/>
                <a:ea typeface="宋体" panose="02010600030101010101" pitchFamily="2" charset="-122"/>
              </a:rPr>
              <a:t>    表面结构、极限与配合、形位公差、材料、热处理、表面处理等内容。</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5">
            <a:extLst>
              <a:ext uri="{FF2B5EF4-FFF2-40B4-BE49-F238E27FC236}">
                <a16:creationId xmlns:a16="http://schemas.microsoft.com/office/drawing/2014/main" id="{F62D27BB-FBC8-F0D4-1A1B-0EAEBCEBC459}"/>
              </a:ext>
            </a:extLst>
          </p:cNvPr>
          <p:cNvSpPr txBox="1">
            <a:spLocks noChangeArrowheads="1"/>
          </p:cNvSpPr>
          <p:nvPr/>
        </p:nvSpPr>
        <p:spPr bwMode="auto">
          <a:xfrm>
            <a:off x="2640013" y="1916113"/>
            <a:ext cx="27749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50000"/>
              </a:spcBef>
              <a:buFontTx/>
              <a:buNone/>
            </a:pPr>
            <a:r>
              <a:rPr kumimoji="1" lang="en-US" altLang="zh-CN" sz="2800">
                <a:solidFill>
                  <a:schemeClr val="tx1"/>
                </a:solidFill>
                <a:latin typeface="宋体" panose="02010600030101010101" pitchFamily="2" charset="-122"/>
                <a:ea typeface="宋体" panose="02010600030101010101" pitchFamily="2" charset="-122"/>
              </a:rPr>
              <a:t>1</a:t>
            </a:r>
            <a:r>
              <a:rPr kumimoji="1" lang="zh-CN" altLang="en-US" sz="2800">
                <a:solidFill>
                  <a:schemeClr val="tx1"/>
                </a:solidFill>
                <a:latin typeface="宋体" panose="02010600030101010101" pitchFamily="2" charset="-122"/>
                <a:ea typeface="宋体" panose="02010600030101010101" pitchFamily="2" charset="-122"/>
              </a:rPr>
              <a:t>、表面粗糙度：</a:t>
            </a:r>
          </a:p>
        </p:txBody>
      </p:sp>
      <p:sp>
        <p:nvSpPr>
          <p:cNvPr id="21507" name="Text Box 6">
            <a:extLst>
              <a:ext uri="{FF2B5EF4-FFF2-40B4-BE49-F238E27FC236}">
                <a16:creationId xmlns:a16="http://schemas.microsoft.com/office/drawing/2014/main" id="{293A8BFA-BB08-28C0-B934-2AAFC385BD7B}"/>
              </a:ext>
            </a:extLst>
          </p:cNvPr>
          <p:cNvSpPr txBox="1">
            <a:spLocks noChangeArrowheads="1"/>
          </p:cNvSpPr>
          <p:nvPr/>
        </p:nvSpPr>
        <p:spPr bwMode="auto">
          <a:xfrm>
            <a:off x="2208213" y="4005263"/>
            <a:ext cx="80327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50000"/>
              </a:spcBef>
              <a:buFontTx/>
              <a:buNone/>
            </a:pPr>
            <a:r>
              <a:rPr kumimoji="1" lang="en-US" altLang="zh-CN" sz="2400">
                <a:solidFill>
                  <a:schemeClr val="tx1"/>
                </a:solidFill>
                <a:latin typeface="宋体" panose="02010600030101010101" pitchFamily="2" charset="-122"/>
                <a:ea typeface="宋体" panose="02010600030101010101" pitchFamily="2" charset="-122"/>
              </a:rPr>
              <a:t>    </a:t>
            </a:r>
            <a:r>
              <a:rPr kumimoji="1" lang="zh-CN" altLang="en-US" sz="2400">
                <a:solidFill>
                  <a:schemeClr val="tx1"/>
                </a:solidFill>
                <a:latin typeface="宋体" panose="02010600030101010101" pitchFamily="2" charset="-122"/>
                <a:ea typeface="宋体" panose="02010600030101010101" pitchFamily="2" charset="-122"/>
              </a:rPr>
              <a:t>与机械零件的配合性质 、耐磨性、工作精度、抗腐蚀性有着密切关系，它影响到机器或仪器的可靠性或使用寿命。</a:t>
            </a:r>
          </a:p>
        </p:txBody>
      </p:sp>
      <p:sp>
        <p:nvSpPr>
          <p:cNvPr id="21508" name="Text Box 8">
            <a:extLst>
              <a:ext uri="{FF2B5EF4-FFF2-40B4-BE49-F238E27FC236}">
                <a16:creationId xmlns:a16="http://schemas.microsoft.com/office/drawing/2014/main" id="{C06C4FF6-D2C9-2ACA-4EE0-5D4DB8C771A4}"/>
              </a:ext>
            </a:extLst>
          </p:cNvPr>
          <p:cNvSpPr txBox="1">
            <a:spLocks noChangeArrowheads="1"/>
          </p:cNvSpPr>
          <p:nvPr/>
        </p:nvSpPr>
        <p:spPr bwMode="auto">
          <a:xfrm>
            <a:off x="2208213" y="2817814"/>
            <a:ext cx="7848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50000"/>
              </a:spcBef>
              <a:buFontTx/>
              <a:buNone/>
            </a:pPr>
            <a:r>
              <a:rPr kumimoji="1" lang="en-US" altLang="zh-CN" sz="2400">
                <a:solidFill>
                  <a:schemeClr val="tx1"/>
                </a:solidFill>
                <a:latin typeface="宋体" panose="02010600030101010101" pitchFamily="2" charset="-122"/>
                <a:ea typeface="宋体" panose="02010600030101010101" pitchFamily="2" charset="-122"/>
              </a:rPr>
              <a:t>    </a:t>
            </a:r>
            <a:r>
              <a:rPr kumimoji="1" lang="zh-CN" altLang="en-US" sz="2400">
                <a:solidFill>
                  <a:schemeClr val="tx1"/>
                </a:solidFill>
                <a:latin typeface="宋体" panose="02010600030101010101" pitchFamily="2" charset="-122"/>
                <a:ea typeface="宋体" panose="02010600030101010101" pitchFamily="2" charset="-122"/>
              </a:rPr>
              <a:t>指加工表面上具有较小间距和峰谷所组成的微观几何形状特征。</a:t>
            </a:r>
          </a:p>
          <a:p>
            <a:pPr eaLnBrk="1" hangingPunct="1">
              <a:spcBef>
                <a:spcPct val="0"/>
              </a:spcBef>
              <a:buFontTx/>
              <a:buNone/>
            </a:pPr>
            <a:endParaRPr lang="en-US" altLang="zh-CN" sz="2400">
              <a:solidFill>
                <a:schemeClr val="tx1"/>
              </a:solidFill>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9">
            <a:extLst>
              <a:ext uri="{FF2B5EF4-FFF2-40B4-BE49-F238E27FC236}">
                <a16:creationId xmlns:a16="http://schemas.microsoft.com/office/drawing/2014/main" id="{D6BB5D36-E056-FE93-D9E0-8156D42D9F66}"/>
              </a:ext>
            </a:extLst>
          </p:cNvPr>
          <p:cNvSpPr txBox="1">
            <a:spLocks noChangeArrowheads="1"/>
          </p:cNvSpPr>
          <p:nvPr/>
        </p:nvSpPr>
        <p:spPr bwMode="auto">
          <a:xfrm>
            <a:off x="3216276" y="1125538"/>
            <a:ext cx="62658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50000"/>
              </a:spcBef>
              <a:buFontTx/>
              <a:buNone/>
            </a:pPr>
            <a:r>
              <a:rPr kumimoji="1" lang="en-US" altLang="zh-CN" sz="2800">
                <a:solidFill>
                  <a:schemeClr val="tx1"/>
                </a:solidFill>
                <a:latin typeface="宋体" panose="02010600030101010101" pitchFamily="2" charset="-122"/>
                <a:ea typeface="宋体" panose="02010600030101010101" pitchFamily="2" charset="-122"/>
              </a:rPr>
              <a:t>2</a:t>
            </a:r>
            <a:r>
              <a:rPr kumimoji="1" lang="zh-CN" altLang="en-US" sz="2800">
                <a:solidFill>
                  <a:schemeClr val="tx1"/>
                </a:solidFill>
                <a:latin typeface="宋体" panose="02010600030101010101" pitchFamily="2" charset="-122"/>
                <a:ea typeface="宋体" panose="02010600030101010101" pitchFamily="2" charset="-122"/>
              </a:rPr>
              <a:t>、评定表面粗糙度的参数：</a:t>
            </a:r>
            <a:r>
              <a:rPr kumimoji="1" lang="en-US" altLang="zh-CN" sz="2800">
                <a:solidFill>
                  <a:schemeClr val="tx1"/>
                </a:solidFill>
                <a:latin typeface="宋体" panose="02010600030101010101" pitchFamily="2" charset="-122"/>
                <a:ea typeface="宋体" panose="02010600030101010101" pitchFamily="2" charset="-122"/>
              </a:rPr>
              <a:t>(μm ) </a:t>
            </a:r>
          </a:p>
        </p:txBody>
      </p:sp>
      <p:sp>
        <p:nvSpPr>
          <p:cNvPr id="22531" name="Text Box 30">
            <a:extLst>
              <a:ext uri="{FF2B5EF4-FFF2-40B4-BE49-F238E27FC236}">
                <a16:creationId xmlns:a16="http://schemas.microsoft.com/office/drawing/2014/main" id="{92E943C2-CBA9-9AE4-46E0-B465368B9838}"/>
              </a:ext>
            </a:extLst>
          </p:cNvPr>
          <p:cNvSpPr txBox="1">
            <a:spLocks noChangeArrowheads="1"/>
          </p:cNvSpPr>
          <p:nvPr/>
        </p:nvSpPr>
        <p:spPr bwMode="auto">
          <a:xfrm>
            <a:off x="2279651" y="2060576"/>
            <a:ext cx="5368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0"/>
              </a:spcBef>
              <a:buFontTx/>
              <a:buNone/>
            </a:pPr>
            <a:r>
              <a:rPr kumimoji="1" lang="en-US" altLang="zh-CN" sz="2400">
                <a:solidFill>
                  <a:schemeClr val="tx1"/>
                </a:solidFill>
                <a:latin typeface="宋体" panose="02010600030101010101" pitchFamily="2" charset="-122"/>
                <a:ea typeface="宋体" panose="02010600030101010101" pitchFamily="2" charset="-122"/>
              </a:rPr>
              <a:t>(1)</a:t>
            </a:r>
            <a:r>
              <a:rPr kumimoji="1" lang="zh-CN" altLang="en-US" sz="2400">
                <a:solidFill>
                  <a:schemeClr val="tx1"/>
                </a:solidFill>
                <a:latin typeface="宋体" panose="02010600030101010101" pitchFamily="2" charset="-122"/>
                <a:ea typeface="宋体" panose="02010600030101010101" pitchFamily="2" charset="-122"/>
              </a:rPr>
              <a:t>：轮廓算数平均偏差：</a:t>
            </a:r>
            <a:r>
              <a:rPr kumimoji="1" lang="en-US" altLang="zh-CN" sz="2400">
                <a:solidFill>
                  <a:schemeClr val="tx1"/>
                </a:solidFill>
                <a:latin typeface="宋体" panose="02010600030101010101" pitchFamily="2" charset="-122"/>
                <a:ea typeface="宋体" panose="02010600030101010101" pitchFamily="2" charset="-122"/>
              </a:rPr>
              <a:t>Ra   </a:t>
            </a:r>
          </a:p>
        </p:txBody>
      </p:sp>
      <p:pic>
        <p:nvPicPr>
          <p:cNvPr id="22532" name="Picture 43" descr="ccd">
            <a:extLst>
              <a:ext uri="{FF2B5EF4-FFF2-40B4-BE49-F238E27FC236}">
                <a16:creationId xmlns:a16="http://schemas.microsoft.com/office/drawing/2014/main" id="{17581995-C482-1D2B-C09A-4E709E31D0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4393" t="45638" r="1407" b="10507"/>
          <a:stretch>
            <a:fillRect/>
          </a:stretch>
        </p:blipFill>
        <p:spPr bwMode="auto">
          <a:xfrm>
            <a:off x="3432175" y="2636838"/>
            <a:ext cx="5111750" cy="215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 Box 44">
            <a:extLst>
              <a:ext uri="{FF2B5EF4-FFF2-40B4-BE49-F238E27FC236}">
                <a16:creationId xmlns:a16="http://schemas.microsoft.com/office/drawing/2014/main" id="{1D35FFF6-9E08-BF3C-33B1-2AC822C4F136}"/>
              </a:ext>
            </a:extLst>
          </p:cNvPr>
          <p:cNvSpPr txBox="1">
            <a:spLocks noChangeArrowheads="1"/>
          </p:cNvSpPr>
          <p:nvPr/>
        </p:nvSpPr>
        <p:spPr bwMode="auto">
          <a:xfrm>
            <a:off x="2208214" y="4724401"/>
            <a:ext cx="63579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457200" indent="-457200">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0"/>
              </a:spcBef>
              <a:buFontTx/>
              <a:buNone/>
            </a:pPr>
            <a:r>
              <a:rPr kumimoji="1" lang="en-US" altLang="zh-CN" sz="2400">
                <a:solidFill>
                  <a:schemeClr val="tx1"/>
                </a:solidFill>
                <a:latin typeface="宋体" panose="02010600030101010101" pitchFamily="2" charset="-122"/>
                <a:ea typeface="宋体" panose="02010600030101010101" pitchFamily="2" charset="-122"/>
              </a:rPr>
              <a:t>(2)</a:t>
            </a:r>
            <a:r>
              <a:rPr kumimoji="1" lang="zh-CN" altLang="en-US" sz="2400">
                <a:solidFill>
                  <a:schemeClr val="tx1"/>
                </a:solidFill>
                <a:latin typeface="宋体" panose="02010600030101010101" pitchFamily="2" charset="-122"/>
                <a:ea typeface="宋体" panose="02010600030101010101" pitchFamily="2" charset="-122"/>
              </a:rPr>
              <a:t>：轮廓最大高度：</a:t>
            </a:r>
            <a:r>
              <a:rPr kumimoji="1" lang="en-US" altLang="zh-CN" sz="2400">
                <a:solidFill>
                  <a:schemeClr val="tx1"/>
                </a:solidFill>
                <a:latin typeface="宋体" panose="02010600030101010101" pitchFamily="2" charset="-122"/>
                <a:ea typeface="宋体" panose="02010600030101010101" pitchFamily="2" charset="-122"/>
              </a:rPr>
              <a:t>Rz</a:t>
            </a:r>
          </a:p>
        </p:txBody>
      </p:sp>
      <p:sp>
        <p:nvSpPr>
          <p:cNvPr id="22534" name="Text Box 46">
            <a:extLst>
              <a:ext uri="{FF2B5EF4-FFF2-40B4-BE49-F238E27FC236}">
                <a16:creationId xmlns:a16="http://schemas.microsoft.com/office/drawing/2014/main" id="{1B2E5A35-AF16-4028-6689-13AA294C7BD1}"/>
              </a:ext>
            </a:extLst>
          </p:cNvPr>
          <p:cNvSpPr txBox="1">
            <a:spLocks noChangeArrowheads="1"/>
          </p:cNvSpPr>
          <p:nvPr/>
        </p:nvSpPr>
        <p:spPr bwMode="auto">
          <a:xfrm>
            <a:off x="2566988" y="5373688"/>
            <a:ext cx="73898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50000"/>
              </a:spcBef>
              <a:buFontTx/>
              <a:buNone/>
            </a:pPr>
            <a:r>
              <a:rPr kumimoji="1" lang="en-US" altLang="zh-CN" sz="2000">
                <a:solidFill>
                  <a:schemeClr val="tx1"/>
                </a:solidFill>
                <a:latin typeface="宋体" panose="02010600030101010101" pitchFamily="2" charset="-122"/>
                <a:ea typeface="宋体" panose="02010600030101010101" pitchFamily="2" charset="-122"/>
              </a:rPr>
              <a:t>    </a:t>
            </a:r>
            <a:r>
              <a:rPr kumimoji="1" lang="zh-CN" altLang="en-US" sz="2000">
                <a:solidFill>
                  <a:schemeClr val="tx1"/>
                </a:solidFill>
                <a:latin typeface="宋体" panose="02010600030101010101" pitchFamily="2" charset="-122"/>
                <a:ea typeface="宋体" panose="02010600030101010101" pitchFamily="2" charset="-122"/>
              </a:rPr>
              <a:t>在取样长度</a:t>
            </a:r>
            <a:r>
              <a:rPr kumimoji="1" lang="en-US" altLang="zh-CN" sz="2000">
                <a:solidFill>
                  <a:schemeClr val="tx1"/>
                </a:solidFill>
                <a:latin typeface="宋体" panose="02010600030101010101" pitchFamily="2" charset="-122"/>
                <a:ea typeface="宋体" panose="02010600030101010101" pitchFamily="2" charset="-122"/>
              </a:rPr>
              <a:t>l</a:t>
            </a:r>
            <a:r>
              <a:rPr kumimoji="1" lang="zh-CN" altLang="en-US" sz="2000">
                <a:solidFill>
                  <a:schemeClr val="tx1"/>
                </a:solidFill>
                <a:latin typeface="宋体" panose="02010600030101010101" pitchFamily="2" charset="-122"/>
                <a:ea typeface="宋体" panose="02010600030101010101" pitchFamily="2" charset="-122"/>
              </a:rPr>
              <a:t>内，轮廓顶峰线和轮廓谷底线之间的距离。</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4" name="Object 2">
            <a:extLst>
              <a:ext uri="{FF2B5EF4-FFF2-40B4-BE49-F238E27FC236}">
                <a16:creationId xmlns:a16="http://schemas.microsoft.com/office/drawing/2014/main" id="{D5C7323D-2896-78EB-ED52-BFC733D81E4E}"/>
              </a:ext>
            </a:extLst>
          </p:cNvPr>
          <p:cNvGraphicFramePr>
            <a:graphicFrameLocks noChangeAspect="1"/>
          </p:cNvGraphicFramePr>
          <p:nvPr/>
        </p:nvGraphicFramePr>
        <p:xfrm>
          <a:off x="1984376" y="1857375"/>
          <a:ext cx="8143875" cy="4559300"/>
        </p:xfrm>
        <a:graphic>
          <a:graphicData uri="http://schemas.openxmlformats.org/presentationml/2006/ole">
            <mc:AlternateContent xmlns:mc="http://schemas.openxmlformats.org/markup-compatibility/2006">
              <mc:Choice xmlns:v="urn:schemas-microsoft-com:vml" Requires="v">
                <p:oleObj name="文档" r:id="rId3" imgW="5644896" imgH="3154680" progId="Word.Document.8">
                  <p:embed/>
                </p:oleObj>
              </mc:Choice>
              <mc:Fallback>
                <p:oleObj name="文档" r:id="rId3" imgW="5644896" imgH="3154680" progId="Word.Document.8">
                  <p:embed/>
                  <p:pic>
                    <p:nvPicPr>
                      <p:cNvPr id="23554" name="Object 2">
                        <a:extLst>
                          <a:ext uri="{FF2B5EF4-FFF2-40B4-BE49-F238E27FC236}">
                            <a16:creationId xmlns:a16="http://schemas.microsoft.com/office/drawing/2014/main" id="{D5C7323D-2896-78EB-ED52-BFC733D81E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376" y="1857375"/>
                        <a:ext cx="8143875" cy="4559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Rectangle 2">
            <a:extLst>
              <a:ext uri="{FF2B5EF4-FFF2-40B4-BE49-F238E27FC236}">
                <a16:creationId xmlns:a16="http://schemas.microsoft.com/office/drawing/2014/main" id="{FF968ECA-281B-131B-7506-43899EACDA49}"/>
              </a:ext>
            </a:extLst>
          </p:cNvPr>
          <p:cNvSpPr txBox="1">
            <a:spLocks noChangeArrowheads="1"/>
          </p:cNvSpPr>
          <p:nvPr/>
        </p:nvSpPr>
        <p:spPr bwMode="auto">
          <a:xfrm>
            <a:off x="3321051" y="1052514"/>
            <a:ext cx="44307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a:spcBef>
                <a:spcPct val="0"/>
              </a:spcBef>
              <a:buFontTx/>
              <a:buNone/>
            </a:pPr>
            <a:r>
              <a:rPr lang="en-US" altLang="zh-CN" sz="2400">
                <a:solidFill>
                  <a:schemeClr val="tx1"/>
                </a:solidFill>
                <a:latin typeface="宋体" panose="02010600030101010101" pitchFamily="2" charset="-122"/>
                <a:ea typeface="宋体" panose="02010600030101010101" pitchFamily="2" charset="-122"/>
              </a:rPr>
              <a:t>Ra</a:t>
            </a:r>
            <a:r>
              <a:rPr lang="zh-CN" altLang="en-US" sz="2400">
                <a:solidFill>
                  <a:schemeClr val="tx1"/>
                </a:solidFill>
                <a:latin typeface="宋体" panose="02010600030101010101" pitchFamily="2" charset="-122"/>
                <a:ea typeface="宋体" panose="02010600030101010101" pitchFamily="2" charset="-122"/>
              </a:rPr>
              <a:t>的数值</a:t>
            </a:r>
            <a:r>
              <a:rPr lang="en-US" altLang="zh-CN" sz="2400">
                <a:solidFill>
                  <a:schemeClr val="tx1"/>
                </a:solidFill>
                <a:latin typeface="宋体" panose="02010600030101010101" pitchFamily="2" charset="-122"/>
                <a:ea typeface="宋体" panose="02010600030101010101" pitchFamily="2" charset="-122"/>
              </a:rPr>
              <a:t>(μm)</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out)">
                                      <p:cBhvr>
                                        <p:cTn id="7" dur="500"/>
                                        <p:tgtEl>
                                          <p:spTgt spid="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4">
            <a:extLst>
              <a:ext uri="{FF2B5EF4-FFF2-40B4-BE49-F238E27FC236}">
                <a16:creationId xmlns:a16="http://schemas.microsoft.com/office/drawing/2014/main" id="{7988090A-0B28-7614-F3AF-05FC5DE782EA}"/>
              </a:ext>
            </a:extLst>
          </p:cNvPr>
          <p:cNvSpPr txBox="1">
            <a:spLocks noChangeArrowheads="1"/>
          </p:cNvSpPr>
          <p:nvPr/>
        </p:nvSpPr>
        <p:spPr bwMode="auto">
          <a:xfrm>
            <a:off x="3071813" y="836613"/>
            <a:ext cx="4895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50000"/>
              </a:spcBef>
              <a:buFontTx/>
              <a:buNone/>
            </a:pPr>
            <a:r>
              <a:rPr kumimoji="1" lang="en-US" altLang="zh-CN" sz="2400">
                <a:solidFill>
                  <a:schemeClr val="tx1"/>
                </a:solidFill>
                <a:latin typeface="宋体" panose="02010600030101010101" pitchFamily="2" charset="-122"/>
                <a:ea typeface="宋体" panose="02010600030101010101" pitchFamily="2" charset="-122"/>
              </a:rPr>
              <a:t>3</a:t>
            </a:r>
            <a:r>
              <a:rPr kumimoji="1" lang="zh-CN" altLang="en-US" sz="2400">
                <a:solidFill>
                  <a:schemeClr val="tx1"/>
                </a:solidFill>
                <a:latin typeface="宋体" panose="02010600030101010101" pitchFamily="2" charset="-122"/>
                <a:ea typeface="宋体" panose="02010600030101010101" pitchFamily="2" charset="-122"/>
              </a:rPr>
              <a:t>、表面结构符号、代号及标注</a:t>
            </a:r>
          </a:p>
        </p:txBody>
      </p:sp>
      <p:sp>
        <p:nvSpPr>
          <p:cNvPr id="24579" name="Text Box 6">
            <a:extLst>
              <a:ext uri="{FF2B5EF4-FFF2-40B4-BE49-F238E27FC236}">
                <a16:creationId xmlns:a16="http://schemas.microsoft.com/office/drawing/2014/main" id="{83C2A5F3-FDDA-58BF-EB7D-903D9C09886E}"/>
              </a:ext>
            </a:extLst>
          </p:cNvPr>
          <p:cNvSpPr txBox="1">
            <a:spLocks noChangeArrowheads="1"/>
          </p:cNvSpPr>
          <p:nvPr/>
        </p:nvSpPr>
        <p:spPr bwMode="auto">
          <a:xfrm>
            <a:off x="3287713" y="1484313"/>
            <a:ext cx="3886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50000"/>
              </a:spcBef>
              <a:buFontTx/>
              <a:buNone/>
            </a:pPr>
            <a:r>
              <a:rPr kumimoji="1" lang="zh-CN" altLang="en-US" sz="2000">
                <a:solidFill>
                  <a:schemeClr val="tx1"/>
                </a:solidFill>
                <a:latin typeface="宋体" panose="02010600030101010101" pitchFamily="2" charset="-122"/>
                <a:ea typeface="宋体" panose="02010600030101010101" pitchFamily="2" charset="-122"/>
              </a:rPr>
              <a:t>（</a:t>
            </a:r>
            <a:r>
              <a:rPr kumimoji="1" lang="en-US" altLang="zh-CN" sz="2000">
                <a:solidFill>
                  <a:schemeClr val="tx1"/>
                </a:solidFill>
                <a:latin typeface="宋体" panose="02010600030101010101" pitchFamily="2" charset="-122"/>
                <a:ea typeface="宋体" panose="02010600030101010101" pitchFamily="2" charset="-122"/>
              </a:rPr>
              <a:t>1</a:t>
            </a:r>
            <a:r>
              <a:rPr kumimoji="1" lang="zh-CN" altLang="en-US" sz="2000">
                <a:solidFill>
                  <a:schemeClr val="tx1"/>
                </a:solidFill>
                <a:latin typeface="宋体" panose="02010600030101010101" pitchFamily="2" charset="-122"/>
                <a:ea typeface="宋体" panose="02010600030101010101" pitchFamily="2" charset="-122"/>
              </a:rPr>
              <a:t>）图形符号及含义</a:t>
            </a:r>
          </a:p>
        </p:txBody>
      </p:sp>
      <p:sp>
        <p:nvSpPr>
          <p:cNvPr id="24580" name="Rectangle 12">
            <a:extLst>
              <a:ext uri="{FF2B5EF4-FFF2-40B4-BE49-F238E27FC236}">
                <a16:creationId xmlns:a16="http://schemas.microsoft.com/office/drawing/2014/main" id="{7B8BE327-BF0E-DB34-0311-53ACA23EA6D7}"/>
              </a:ext>
            </a:extLst>
          </p:cNvPr>
          <p:cNvSpPr>
            <a:spLocks noChangeArrowheads="1"/>
          </p:cNvSpPr>
          <p:nvPr/>
        </p:nvSpPr>
        <p:spPr bwMode="auto">
          <a:xfrm>
            <a:off x="1524000" y="-182563"/>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graphicFrame>
        <p:nvGraphicFramePr>
          <p:cNvPr id="24581" name="Object 11">
            <a:extLst>
              <a:ext uri="{FF2B5EF4-FFF2-40B4-BE49-F238E27FC236}">
                <a16:creationId xmlns:a16="http://schemas.microsoft.com/office/drawing/2014/main" id="{61476CBF-4DFC-D9A9-48D3-DC090AF6BB6A}"/>
              </a:ext>
            </a:extLst>
          </p:cNvPr>
          <p:cNvGraphicFramePr>
            <a:graphicFrameLocks noChangeAspect="1"/>
          </p:cNvGraphicFramePr>
          <p:nvPr/>
        </p:nvGraphicFramePr>
        <p:xfrm>
          <a:off x="4151314" y="2133601"/>
          <a:ext cx="5616575" cy="2919413"/>
        </p:xfrm>
        <a:graphic>
          <a:graphicData uri="http://schemas.openxmlformats.org/presentationml/2006/ole">
            <mc:AlternateContent xmlns:mc="http://schemas.openxmlformats.org/markup-compatibility/2006">
              <mc:Choice xmlns:v="urn:schemas-microsoft-com:vml" Requires="v">
                <p:oleObj name="AutoCAD Drawing" r:id="rId2" imgW="11468100" imgH="5257800" progId="AutoCAD.Drawing.17">
                  <p:embed/>
                </p:oleObj>
              </mc:Choice>
              <mc:Fallback>
                <p:oleObj name="AutoCAD Drawing" r:id="rId2" imgW="11468100" imgH="5257800" progId="AutoCAD.Drawing.17">
                  <p:embed/>
                  <p:pic>
                    <p:nvPicPr>
                      <p:cNvPr id="24581" name="Object 11">
                        <a:extLst>
                          <a:ext uri="{FF2B5EF4-FFF2-40B4-BE49-F238E27FC236}">
                            <a16:creationId xmlns:a16="http://schemas.microsoft.com/office/drawing/2014/main" id="{61476CBF-4DFC-D9A9-48D3-DC090AF6BB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401" t="12639" r="21985" b="13588"/>
                      <a:stretch>
                        <a:fillRect/>
                      </a:stretch>
                    </p:blipFill>
                    <p:spPr bwMode="auto">
                      <a:xfrm>
                        <a:off x="4151314" y="2133601"/>
                        <a:ext cx="5616575" cy="291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582" name="Text Box 8">
            <a:extLst>
              <a:ext uri="{FF2B5EF4-FFF2-40B4-BE49-F238E27FC236}">
                <a16:creationId xmlns:a16="http://schemas.microsoft.com/office/drawing/2014/main" id="{1FD5C200-C97E-59C8-0889-DECF7B699ABD}"/>
              </a:ext>
            </a:extLst>
          </p:cNvPr>
          <p:cNvSpPr txBox="1">
            <a:spLocks noChangeArrowheads="1"/>
          </p:cNvSpPr>
          <p:nvPr/>
        </p:nvSpPr>
        <p:spPr bwMode="auto">
          <a:xfrm>
            <a:off x="3432175" y="5229225"/>
            <a:ext cx="24844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50000"/>
              </a:spcBef>
              <a:buFontTx/>
              <a:buNone/>
            </a:pPr>
            <a:r>
              <a:rPr kumimoji="1" lang="zh-CN" altLang="en-US" sz="2000">
                <a:solidFill>
                  <a:schemeClr val="tx1"/>
                </a:solidFill>
                <a:latin typeface="宋体" panose="02010600030101010101" pitchFamily="2" charset="-122"/>
                <a:ea typeface="宋体" panose="02010600030101010101" pitchFamily="2" charset="-122"/>
              </a:rPr>
              <a:t>（</a:t>
            </a:r>
            <a:r>
              <a:rPr kumimoji="1" lang="en-US" altLang="zh-CN" sz="2000">
                <a:solidFill>
                  <a:schemeClr val="tx1"/>
                </a:solidFill>
                <a:latin typeface="宋体" panose="02010600030101010101" pitchFamily="2" charset="-122"/>
                <a:ea typeface="宋体" panose="02010600030101010101" pitchFamily="2" charset="-122"/>
              </a:rPr>
              <a:t>2</a:t>
            </a:r>
            <a:r>
              <a:rPr kumimoji="1" lang="zh-CN" altLang="en-US" sz="2000">
                <a:solidFill>
                  <a:schemeClr val="tx1"/>
                </a:solidFill>
                <a:latin typeface="宋体" panose="02010600030101010101" pitchFamily="2" charset="-122"/>
                <a:ea typeface="宋体" panose="02010600030101010101" pitchFamily="2" charset="-122"/>
              </a:rPr>
              <a:t>）符号画法</a:t>
            </a:r>
          </a:p>
        </p:txBody>
      </p:sp>
      <p:graphicFrame>
        <p:nvGraphicFramePr>
          <p:cNvPr id="24583" name="Object 13">
            <a:extLst>
              <a:ext uri="{FF2B5EF4-FFF2-40B4-BE49-F238E27FC236}">
                <a16:creationId xmlns:a16="http://schemas.microsoft.com/office/drawing/2014/main" id="{C6603A6A-0F65-637A-771C-1AA45A67A2F8}"/>
              </a:ext>
            </a:extLst>
          </p:cNvPr>
          <p:cNvGraphicFramePr>
            <a:graphicFrameLocks noChangeAspect="1"/>
          </p:cNvGraphicFramePr>
          <p:nvPr/>
        </p:nvGraphicFramePr>
        <p:xfrm>
          <a:off x="6959600" y="5373688"/>
          <a:ext cx="1720850" cy="982662"/>
        </p:xfrm>
        <a:graphic>
          <a:graphicData uri="http://schemas.openxmlformats.org/presentationml/2006/ole">
            <mc:AlternateContent xmlns:mc="http://schemas.openxmlformats.org/markup-compatibility/2006">
              <mc:Choice xmlns:v="urn:schemas-microsoft-com:vml" Requires="v">
                <p:oleObj name="AutoCAD Drawing" r:id="rId4" imgW="11468100" imgH="5257800" progId="AutoCAD.Drawing.17">
                  <p:embed/>
                </p:oleObj>
              </mc:Choice>
              <mc:Fallback>
                <p:oleObj name="AutoCAD Drawing" r:id="rId4" imgW="11468100" imgH="5257800" progId="AutoCAD.Drawing.17">
                  <p:embed/>
                  <p:pic>
                    <p:nvPicPr>
                      <p:cNvPr id="24583" name="Object 13">
                        <a:extLst>
                          <a:ext uri="{FF2B5EF4-FFF2-40B4-BE49-F238E27FC236}">
                            <a16:creationId xmlns:a16="http://schemas.microsoft.com/office/drawing/2014/main" id="{C6603A6A-0F65-637A-771C-1AA45A67A2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8112" t="11160" r="18678" b="11366"/>
                      <a:stretch>
                        <a:fillRect/>
                      </a:stretch>
                    </p:blipFill>
                    <p:spPr bwMode="auto">
                      <a:xfrm>
                        <a:off x="6959600" y="5373688"/>
                        <a:ext cx="1720850" cy="9826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2">
            <a:extLst>
              <a:ext uri="{FF2B5EF4-FFF2-40B4-BE49-F238E27FC236}">
                <a16:creationId xmlns:a16="http://schemas.microsoft.com/office/drawing/2014/main" id="{B79AD6AA-E343-A1D9-C970-C87B04D37BBD}"/>
              </a:ext>
            </a:extLst>
          </p:cNvPr>
          <p:cNvSpPr>
            <a:spLocks noChangeArrowheads="1"/>
          </p:cNvSpPr>
          <p:nvPr/>
        </p:nvSpPr>
        <p:spPr bwMode="auto">
          <a:xfrm>
            <a:off x="3143251" y="981075"/>
            <a:ext cx="3051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indent="276225">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0"/>
              </a:spcBef>
              <a:buFontTx/>
              <a:buNone/>
            </a:pPr>
            <a:r>
              <a:rPr kumimoji="1" lang="zh-CN" altLang="en-US" sz="2400">
                <a:solidFill>
                  <a:schemeClr val="tx1"/>
                </a:solidFill>
                <a:latin typeface="宋体" panose="02010600030101010101" pitchFamily="2" charset="-122"/>
                <a:ea typeface="宋体" panose="02010600030101010101" pitchFamily="2" charset="-122"/>
              </a:rPr>
              <a:t>（</a:t>
            </a:r>
            <a:r>
              <a:rPr kumimoji="1" lang="en-US" altLang="zh-CN" sz="2400">
                <a:solidFill>
                  <a:schemeClr val="tx1"/>
                </a:solidFill>
                <a:latin typeface="宋体" panose="02010600030101010101" pitchFamily="2" charset="-122"/>
                <a:ea typeface="宋体" panose="02010600030101010101" pitchFamily="2" charset="-122"/>
              </a:rPr>
              <a:t>3</a:t>
            </a:r>
            <a:r>
              <a:rPr kumimoji="1" lang="zh-CN" altLang="en-US" sz="2400">
                <a:solidFill>
                  <a:schemeClr val="tx1"/>
                </a:solidFill>
                <a:latin typeface="宋体" panose="02010600030101010101" pitchFamily="2" charset="-122"/>
                <a:ea typeface="宋体" panose="02010600030101010101" pitchFamily="2" charset="-122"/>
              </a:rPr>
              <a:t>）表面结构代号</a:t>
            </a:r>
          </a:p>
        </p:txBody>
      </p:sp>
      <p:sp>
        <p:nvSpPr>
          <p:cNvPr id="25603" name="矩形 9">
            <a:extLst>
              <a:ext uri="{FF2B5EF4-FFF2-40B4-BE49-F238E27FC236}">
                <a16:creationId xmlns:a16="http://schemas.microsoft.com/office/drawing/2014/main" id="{64949903-07CF-D20F-B340-A55C3C7E41BA}"/>
              </a:ext>
            </a:extLst>
          </p:cNvPr>
          <p:cNvSpPr>
            <a:spLocks noChangeArrowheads="1"/>
          </p:cNvSpPr>
          <p:nvPr/>
        </p:nvSpPr>
        <p:spPr bwMode="auto">
          <a:xfrm>
            <a:off x="2640013" y="1557338"/>
            <a:ext cx="771525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0"/>
              </a:spcBef>
              <a:buFontTx/>
              <a:buNone/>
            </a:pPr>
            <a:r>
              <a:rPr lang="zh-CN" altLang="en-US" sz="2000">
                <a:solidFill>
                  <a:schemeClr val="tx1"/>
                </a:solidFill>
                <a:latin typeface="宋体" panose="02010600030101010101" pitchFamily="2" charset="-122"/>
                <a:ea typeface="宋体" panose="02010600030101010101" pitchFamily="2" charset="-122"/>
              </a:rPr>
              <a:t>    在表面结构符号的基础上，标上表面粗糙度高度参数值及其它表面结构要求，如加工方法、加工余量、表面纹理方向等，即组成了表面结构代号。</a:t>
            </a:r>
          </a:p>
        </p:txBody>
      </p:sp>
      <p:graphicFrame>
        <p:nvGraphicFramePr>
          <p:cNvPr id="25604" name="Object 13">
            <a:extLst>
              <a:ext uri="{FF2B5EF4-FFF2-40B4-BE49-F238E27FC236}">
                <a16:creationId xmlns:a16="http://schemas.microsoft.com/office/drawing/2014/main" id="{7754E4F9-5C7A-2D46-92E4-6EE8CF005CCF}"/>
              </a:ext>
            </a:extLst>
          </p:cNvPr>
          <p:cNvGraphicFramePr>
            <a:graphicFrameLocks noChangeAspect="1"/>
          </p:cNvGraphicFramePr>
          <p:nvPr/>
        </p:nvGraphicFramePr>
        <p:xfrm>
          <a:off x="2855914" y="2563813"/>
          <a:ext cx="6734175" cy="3657600"/>
        </p:xfrm>
        <a:graphic>
          <a:graphicData uri="http://schemas.openxmlformats.org/presentationml/2006/ole">
            <mc:AlternateContent xmlns:mc="http://schemas.openxmlformats.org/markup-compatibility/2006">
              <mc:Choice xmlns:v="urn:schemas-microsoft-com:vml" Requires="v">
                <p:oleObj name="AutoCAD Drawing" r:id="rId2" imgW="11220450" imgH="5257800" progId="AutoCAD.Drawing.17">
                  <p:embed/>
                </p:oleObj>
              </mc:Choice>
              <mc:Fallback>
                <p:oleObj name="AutoCAD Drawing" r:id="rId2" imgW="11220450" imgH="5257800" progId="AutoCAD.Drawing.17">
                  <p:embed/>
                  <p:pic>
                    <p:nvPicPr>
                      <p:cNvPr id="25604" name="Object 13">
                        <a:extLst>
                          <a:ext uri="{FF2B5EF4-FFF2-40B4-BE49-F238E27FC236}">
                            <a16:creationId xmlns:a16="http://schemas.microsoft.com/office/drawing/2014/main" id="{7754E4F9-5C7A-2D46-92E4-6EE8CF005C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246" t="12804" r="27144" b="19650"/>
                      <a:stretch>
                        <a:fillRect/>
                      </a:stretch>
                    </p:blipFill>
                    <p:spPr bwMode="auto">
                      <a:xfrm>
                        <a:off x="2855914" y="2563813"/>
                        <a:ext cx="6734175" cy="3657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6" name="Object 1">
            <a:extLst>
              <a:ext uri="{FF2B5EF4-FFF2-40B4-BE49-F238E27FC236}">
                <a16:creationId xmlns:a16="http://schemas.microsoft.com/office/drawing/2014/main" id="{418A1E95-245C-F104-B70B-9E9A1C51520E}"/>
              </a:ext>
            </a:extLst>
          </p:cNvPr>
          <p:cNvGraphicFramePr>
            <a:graphicFrameLocks noChangeAspect="1"/>
          </p:cNvGraphicFramePr>
          <p:nvPr/>
        </p:nvGraphicFramePr>
        <p:xfrm>
          <a:off x="5953126" y="500063"/>
          <a:ext cx="4225925" cy="6127750"/>
        </p:xfrm>
        <a:graphic>
          <a:graphicData uri="http://schemas.openxmlformats.org/presentationml/2006/ole">
            <mc:AlternateContent xmlns:mc="http://schemas.openxmlformats.org/markup-compatibility/2006">
              <mc:Choice xmlns:v="urn:schemas-microsoft-com:vml" Requires="v">
                <p:oleObj name="AutoCAD Drawing" r:id="rId2" imgW="11220450" imgH="5257800" progId="AutoCAD.Drawing.17">
                  <p:embed/>
                </p:oleObj>
              </mc:Choice>
              <mc:Fallback>
                <p:oleObj name="AutoCAD Drawing" r:id="rId2" imgW="11220450" imgH="5257800" progId="AutoCAD.Drawing.17">
                  <p:embed/>
                  <p:pic>
                    <p:nvPicPr>
                      <p:cNvPr id="26626" name="Object 1">
                        <a:extLst>
                          <a:ext uri="{FF2B5EF4-FFF2-40B4-BE49-F238E27FC236}">
                            <a16:creationId xmlns:a16="http://schemas.microsoft.com/office/drawing/2014/main" id="{418A1E95-245C-F104-B70B-9E9A1C5152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3121" t="3972" r="31346" b="16911"/>
                      <a:stretch>
                        <a:fillRect/>
                      </a:stretch>
                    </p:blipFill>
                    <p:spPr bwMode="auto">
                      <a:xfrm>
                        <a:off x="5953126" y="500063"/>
                        <a:ext cx="4225925" cy="61277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627" name="矩形 3">
            <a:extLst>
              <a:ext uri="{FF2B5EF4-FFF2-40B4-BE49-F238E27FC236}">
                <a16:creationId xmlns:a16="http://schemas.microsoft.com/office/drawing/2014/main" id="{D97A7A3C-383C-3D5F-F41A-3CFE01FB99A9}"/>
              </a:ext>
            </a:extLst>
          </p:cNvPr>
          <p:cNvSpPr>
            <a:spLocks noChangeArrowheads="1"/>
          </p:cNvSpPr>
          <p:nvPr/>
        </p:nvSpPr>
        <p:spPr bwMode="auto">
          <a:xfrm>
            <a:off x="1847851" y="2636838"/>
            <a:ext cx="3998913"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0"/>
              </a:spcBef>
              <a:buFontTx/>
              <a:buNone/>
            </a:pPr>
            <a:r>
              <a:rPr lang="zh-CN" altLang="en-US" sz="2000">
                <a:solidFill>
                  <a:schemeClr val="tx1"/>
                </a:solidFill>
                <a:latin typeface="宋体" panose="02010600030101010101" pitchFamily="2" charset="-122"/>
                <a:ea typeface="宋体" panose="02010600030101010101" pitchFamily="2" charset="-122"/>
              </a:rPr>
              <a:t>    国家标准规定了表面结构要求在图样中的注法。表面结构要求对每一表面一般只标注一次，并尽可能与相应的尺寸及其公差标注在同一视图上。</a:t>
            </a:r>
          </a:p>
        </p:txBody>
      </p:sp>
      <p:sp>
        <p:nvSpPr>
          <p:cNvPr id="26628" name="Text Box 4">
            <a:extLst>
              <a:ext uri="{FF2B5EF4-FFF2-40B4-BE49-F238E27FC236}">
                <a16:creationId xmlns:a16="http://schemas.microsoft.com/office/drawing/2014/main" id="{CAE57CD2-7EA1-107C-CEBB-22FAA3537D25}"/>
              </a:ext>
            </a:extLst>
          </p:cNvPr>
          <p:cNvSpPr txBox="1">
            <a:spLocks noChangeArrowheads="1"/>
          </p:cNvSpPr>
          <p:nvPr/>
        </p:nvSpPr>
        <p:spPr bwMode="auto">
          <a:xfrm>
            <a:off x="1885950" y="1968500"/>
            <a:ext cx="3278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50000"/>
              </a:spcBef>
              <a:buFontTx/>
              <a:buNone/>
            </a:pPr>
            <a:r>
              <a:rPr kumimoji="1" lang="en-US" altLang="zh-CN" sz="2400">
                <a:solidFill>
                  <a:schemeClr val="tx1"/>
                </a:solidFill>
                <a:latin typeface="宋体" panose="02010600030101010101" pitchFamily="2" charset="-122"/>
                <a:ea typeface="宋体" panose="02010600030101010101" pitchFamily="2" charset="-122"/>
              </a:rPr>
              <a:t>5</a:t>
            </a:r>
            <a:r>
              <a:rPr kumimoji="1" lang="zh-CN" altLang="en-US" sz="2400">
                <a:solidFill>
                  <a:schemeClr val="tx1"/>
                </a:solidFill>
                <a:latin typeface="宋体" panose="02010600030101010101" pitchFamily="2" charset="-122"/>
                <a:ea typeface="宋体" panose="02010600030101010101" pitchFamily="2" charset="-122"/>
              </a:rPr>
              <a:t>、在图样中的注法</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a:extLst>
              <a:ext uri="{FF2B5EF4-FFF2-40B4-BE49-F238E27FC236}">
                <a16:creationId xmlns:a16="http://schemas.microsoft.com/office/drawing/2014/main" id="{F179CDB4-AA58-A898-8DE7-8117005DAF23}"/>
              </a:ext>
            </a:extLst>
          </p:cNvPr>
          <p:cNvSpPr txBox="1">
            <a:spLocks/>
          </p:cNvSpPr>
          <p:nvPr/>
        </p:nvSpPr>
        <p:spPr>
          <a:xfrm>
            <a:off x="532888" y="1301570"/>
            <a:ext cx="9878437" cy="6076950"/>
          </a:xfrm>
          <a:prstGeom prst="rect">
            <a:avLst/>
          </a:prstGeom>
        </p:spPr>
        <p:txBody>
          <a:bodyPr>
            <a:normAutofit/>
          </a:bodyPr>
          <a:lstStyle>
            <a:lvl1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n-lt"/>
                <a:ea typeface="+mn-ea"/>
                <a:cs typeface="+mn-cs"/>
                <a:sym typeface="Helvetica"/>
              </a:defRPr>
            </a:lvl1pPr>
            <a:lvl2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n-lt"/>
                <a:ea typeface="+mn-ea"/>
                <a:cs typeface="+mn-cs"/>
                <a:sym typeface="Helvetica"/>
              </a:defRPr>
            </a:lvl2pPr>
            <a:lvl3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n-lt"/>
                <a:ea typeface="+mn-ea"/>
                <a:cs typeface="+mn-cs"/>
                <a:sym typeface="Helvetica"/>
              </a:defRPr>
            </a:lvl3pPr>
            <a:lvl4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n-lt"/>
                <a:ea typeface="+mn-ea"/>
                <a:cs typeface="+mn-cs"/>
                <a:sym typeface="Helvetica"/>
              </a:defRPr>
            </a:lvl4pPr>
            <a:lvl5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n-lt"/>
                <a:ea typeface="+mn-ea"/>
                <a:cs typeface="+mn-cs"/>
                <a:sym typeface="Helvetica"/>
              </a:defRPr>
            </a:lvl5pPr>
            <a:lvl6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n-lt"/>
                <a:ea typeface="+mn-ea"/>
                <a:cs typeface="+mn-cs"/>
                <a:sym typeface="Helvetica"/>
              </a:defRPr>
            </a:lvl6pPr>
            <a:lvl7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n-lt"/>
                <a:ea typeface="+mn-ea"/>
                <a:cs typeface="+mn-cs"/>
                <a:sym typeface="Helvetica"/>
              </a:defRPr>
            </a:lvl7pPr>
            <a:lvl8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n-lt"/>
                <a:ea typeface="+mn-ea"/>
                <a:cs typeface="+mn-cs"/>
                <a:sym typeface="Helvetica"/>
              </a:defRPr>
            </a:lvl8pPr>
            <a:lvl9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n-lt"/>
                <a:ea typeface="+mn-ea"/>
                <a:cs typeface="+mn-cs"/>
                <a:sym typeface="Helvetica"/>
              </a:defRPr>
            </a:lvl9pPr>
          </a:lstStyle>
          <a:p>
            <a:pPr fontAlgn="ctr" hangingPunct="1">
              <a:lnSpc>
                <a:spcPts val="2700"/>
              </a:lnSpc>
            </a:pPr>
            <a:r>
              <a:rPr lang="zh-CN" altLang="zh-CN" dirty="0"/>
              <a:t>学习目标：</a:t>
            </a:r>
            <a:endParaRPr lang="en-US" altLang="zh-CN" dirty="0"/>
          </a:p>
          <a:p>
            <a:pPr fontAlgn="ctr" hangingPunct="1">
              <a:lnSpc>
                <a:spcPts val="2700"/>
              </a:lnSpc>
            </a:pPr>
            <a:br>
              <a:rPr lang="en-US" altLang="zh-CN" sz="1800" dirty="0">
                <a:latin typeface="+mn-ea"/>
              </a:rPr>
            </a:br>
            <a:r>
              <a:rPr lang="en-US" altLang="zh-CN" sz="1800" dirty="0">
                <a:latin typeface="+mn-ea"/>
              </a:rPr>
              <a:t>1.</a:t>
            </a:r>
            <a:r>
              <a:rPr lang="zh-CN" altLang="en-US" sz="1800" dirty="0">
                <a:latin typeface="+mn-ea"/>
              </a:rPr>
              <a:t>了解零件图的内容；</a:t>
            </a:r>
          </a:p>
          <a:p>
            <a:pPr fontAlgn="ctr" hangingPunct="1">
              <a:lnSpc>
                <a:spcPts val="2700"/>
              </a:lnSpc>
            </a:pPr>
            <a:r>
              <a:rPr lang="en-US" altLang="zh-CN" sz="1800" dirty="0">
                <a:latin typeface="+mn-ea"/>
              </a:rPr>
              <a:t>2.</a:t>
            </a:r>
            <a:r>
              <a:rPr lang="zh-CN" altLang="en-US" sz="1800" dirty="0">
                <a:latin typeface="+mn-ea"/>
              </a:rPr>
              <a:t>掌握零件上常见的工艺结构；</a:t>
            </a:r>
          </a:p>
          <a:p>
            <a:pPr fontAlgn="ctr" hangingPunct="1">
              <a:lnSpc>
                <a:spcPts val="2700"/>
              </a:lnSpc>
            </a:pPr>
            <a:r>
              <a:rPr lang="en-US" altLang="zh-CN" sz="1800" dirty="0">
                <a:latin typeface="+mn-ea"/>
              </a:rPr>
              <a:t>3.</a:t>
            </a:r>
            <a:r>
              <a:rPr lang="zh-CN" altLang="en-US" sz="1800" dirty="0">
                <a:latin typeface="+mn-ea"/>
              </a:rPr>
              <a:t>掌握零件图的视图表达方案；</a:t>
            </a:r>
          </a:p>
          <a:p>
            <a:pPr fontAlgn="ctr" hangingPunct="1">
              <a:lnSpc>
                <a:spcPts val="2700"/>
              </a:lnSpc>
            </a:pPr>
            <a:r>
              <a:rPr lang="en-US" altLang="zh-CN" sz="1800" dirty="0">
                <a:latin typeface="+mn-ea"/>
              </a:rPr>
              <a:t>4.</a:t>
            </a:r>
            <a:r>
              <a:rPr lang="zh-CN" altLang="en-US" sz="1800" dirty="0">
                <a:latin typeface="+mn-ea"/>
              </a:rPr>
              <a:t>掌握零件图的尺寸标注；</a:t>
            </a:r>
          </a:p>
          <a:p>
            <a:pPr fontAlgn="ctr" hangingPunct="1">
              <a:lnSpc>
                <a:spcPts val="2700"/>
              </a:lnSpc>
            </a:pPr>
            <a:r>
              <a:rPr lang="en-US" altLang="zh-CN" sz="1800" dirty="0">
                <a:latin typeface="+mn-ea"/>
              </a:rPr>
              <a:t>5.</a:t>
            </a:r>
            <a:r>
              <a:rPr lang="zh-CN" altLang="en-US" sz="1800" dirty="0">
                <a:latin typeface="+mn-ea"/>
              </a:rPr>
              <a:t>掌握零件图的技术要求，包括：表面结构的图样表示法、极限与配合、形状和位置公差；</a:t>
            </a:r>
          </a:p>
          <a:p>
            <a:pPr fontAlgn="ctr" hangingPunct="1">
              <a:lnSpc>
                <a:spcPts val="2700"/>
              </a:lnSpc>
            </a:pPr>
            <a:r>
              <a:rPr lang="en-US" altLang="zh-CN" sz="1800" dirty="0">
                <a:latin typeface="+mn-ea"/>
              </a:rPr>
              <a:t>6.</a:t>
            </a:r>
            <a:r>
              <a:rPr lang="zh-CN" altLang="en-US" sz="1800" dirty="0">
                <a:latin typeface="+mn-ea"/>
              </a:rPr>
              <a:t>掌握阅读零件图的目的、方法和一般步骤；</a:t>
            </a:r>
          </a:p>
          <a:p>
            <a:pPr fontAlgn="ctr" hangingPunct="1">
              <a:lnSpc>
                <a:spcPts val="2700"/>
              </a:lnSpc>
            </a:pPr>
            <a:br>
              <a:rPr lang="zh-CN" altLang="zh-CN" sz="1800" dirty="0">
                <a:latin typeface="+mn-ea"/>
              </a:rPr>
            </a:br>
            <a:r>
              <a:rPr lang="zh-CN" altLang="en-US" sz="1800" dirty="0">
                <a:latin typeface="+mn-ea"/>
              </a:rPr>
              <a:t>重点：</a:t>
            </a:r>
            <a:r>
              <a:rPr lang="en-US" altLang="zh-CN" sz="1800" dirty="0">
                <a:latin typeface="+mn-ea"/>
              </a:rPr>
              <a:t>1. </a:t>
            </a:r>
            <a:r>
              <a:rPr lang="zh-CN" altLang="en-US" sz="1800" dirty="0">
                <a:latin typeface="+mn-ea"/>
              </a:rPr>
              <a:t>零件图的视图表达及尺寸标注</a:t>
            </a:r>
          </a:p>
          <a:p>
            <a:pPr fontAlgn="ctr" hangingPunct="1">
              <a:lnSpc>
                <a:spcPts val="2700"/>
              </a:lnSpc>
            </a:pPr>
            <a:r>
              <a:rPr lang="en-US" altLang="zh-CN" sz="1800" dirty="0">
                <a:latin typeface="+mn-ea"/>
              </a:rPr>
              <a:t>           2. </a:t>
            </a:r>
            <a:r>
              <a:rPr lang="zh-CN" altLang="en-US" sz="1800" dirty="0">
                <a:latin typeface="+mn-ea"/>
              </a:rPr>
              <a:t>读零件图</a:t>
            </a:r>
            <a:br>
              <a:rPr lang="zh-CN" altLang="en-US" sz="1800" dirty="0">
                <a:latin typeface="+mn-ea"/>
              </a:rPr>
            </a:br>
            <a:r>
              <a:rPr lang="zh-CN" altLang="en-US" sz="1800" dirty="0">
                <a:latin typeface="+mn-ea"/>
              </a:rPr>
              <a:t>难点：零件草图的绘制及其技术要求的注写</a:t>
            </a:r>
            <a:endParaRPr lang="zh-CN" altLang="zh-CN" sz="1800" dirty="0">
              <a:latin typeface="+mn-ea"/>
            </a:endParaRPr>
          </a:p>
        </p:txBody>
      </p:sp>
      <p:pic>
        <p:nvPicPr>
          <p:cNvPr id="10" name="图片 9" descr="图片包含 徽标&#10;&#10;描述已自动生成">
            <a:extLst>
              <a:ext uri="{FF2B5EF4-FFF2-40B4-BE49-F238E27FC236}">
                <a16:creationId xmlns:a16="http://schemas.microsoft.com/office/drawing/2014/main" id="{4C2C1C0D-7F66-207A-81B7-4215A76733BC}"/>
              </a:ext>
            </a:extLst>
          </p:cNvPr>
          <p:cNvPicPr>
            <a:picLocks noGrp="1" noRot="1" noChangeAspect="1" noMove="1" noResize="1" noEditPoints="1" noAdjustHandles="1" noChangeArrowheads="1" noChangeShapeType="1" noCrop="1"/>
          </p:cNvPicPr>
          <p:nvPr/>
        </p:nvPicPr>
        <p:blipFill>
          <a:blip r:embed="rId2">
            <a:alphaModFix amt="20000"/>
            <a:extLst>
              <a:ext uri="{28A0092B-C50C-407E-A947-70E740481C1C}">
                <a14:useLocalDpi xmlns:a14="http://schemas.microsoft.com/office/drawing/2010/main" val="0"/>
              </a:ext>
            </a:extLst>
          </a:blip>
          <a:stretch>
            <a:fillRect/>
          </a:stretch>
        </p:blipFill>
        <p:spPr>
          <a:xfrm>
            <a:off x="5753100" y="253365"/>
            <a:ext cx="6438900" cy="6076950"/>
          </a:xfrm>
          <a:prstGeom prst="rect">
            <a:avLst/>
          </a:prstGeom>
        </p:spPr>
      </p:pic>
    </p:spTree>
    <p:extLst>
      <p:ext uri="{BB962C8B-B14F-4D97-AF65-F5344CB8AC3E}">
        <p14:creationId xmlns:p14="http://schemas.microsoft.com/office/powerpoint/2010/main" val="41359310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DFDFBFAD-D54E-3A03-5D09-C2B63258C6EF}"/>
              </a:ext>
            </a:extLst>
          </p:cNvPr>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7651" name="Rectangle 4">
            <a:extLst>
              <a:ext uri="{FF2B5EF4-FFF2-40B4-BE49-F238E27FC236}">
                <a16:creationId xmlns:a16="http://schemas.microsoft.com/office/drawing/2014/main" id="{48376C0B-2B1E-6C79-92C4-EBF1A845614E}"/>
              </a:ext>
            </a:extLst>
          </p:cNvPr>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graphicFrame>
        <p:nvGraphicFramePr>
          <p:cNvPr id="27652" name="Object 3">
            <a:extLst>
              <a:ext uri="{FF2B5EF4-FFF2-40B4-BE49-F238E27FC236}">
                <a16:creationId xmlns:a16="http://schemas.microsoft.com/office/drawing/2014/main" id="{1004A237-811A-DD7F-988D-6B661289AA8D}"/>
              </a:ext>
            </a:extLst>
          </p:cNvPr>
          <p:cNvGraphicFramePr>
            <a:graphicFrameLocks noChangeAspect="1"/>
          </p:cNvGraphicFramePr>
          <p:nvPr/>
        </p:nvGraphicFramePr>
        <p:xfrm>
          <a:off x="3879850" y="211139"/>
          <a:ext cx="4287838" cy="6454775"/>
        </p:xfrm>
        <a:graphic>
          <a:graphicData uri="http://schemas.openxmlformats.org/presentationml/2006/ole">
            <mc:AlternateContent xmlns:mc="http://schemas.openxmlformats.org/markup-compatibility/2006">
              <mc:Choice xmlns:v="urn:schemas-microsoft-com:vml" Requires="v">
                <p:oleObj name="AutoCAD Drawing" r:id="rId2" imgW="11220450" imgH="5257800" progId="AutoCAD.Drawing.17">
                  <p:embed/>
                </p:oleObj>
              </mc:Choice>
              <mc:Fallback>
                <p:oleObj name="AutoCAD Drawing" r:id="rId2" imgW="11220450" imgH="5257800" progId="AutoCAD.Drawing.17">
                  <p:embed/>
                  <p:pic>
                    <p:nvPicPr>
                      <p:cNvPr id="27652" name="Object 3">
                        <a:extLst>
                          <a:ext uri="{FF2B5EF4-FFF2-40B4-BE49-F238E27FC236}">
                            <a16:creationId xmlns:a16="http://schemas.microsoft.com/office/drawing/2014/main" id="{1004A237-811A-DD7F-988D-6B661289AA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058" t="4176" r="42094" b="10133"/>
                      <a:stretch>
                        <a:fillRect/>
                      </a:stretch>
                    </p:blipFill>
                    <p:spPr bwMode="auto">
                      <a:xfrm>
                        <a:off x="3879850" y="211139"/>
                        <a:ext cx="4287838" cy="6454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a:extLst>
              <a:ext uri="{FF2B5EF4-FFF2-40B4-BE49-F238E27FC236}">
                <a16:creationId xmlns:a16="http://schemas.microsoft.com/office/drawing/2014/main" id="{6EE68CDF-8BCF-FA65-E583-5A0BAC3CA43D}"/>
              </a:ext>
            </a:extLst>
          </p:cNvPr>
          <p:cNvSpPr txBox="1">
            <a:spLocks noChangeArrowheads="1"/>
          </p:cNvSpPr>
          <p:nvPr/>
        </p:nvSpPr>
        <p:spPr bwMode="auto">
          <a:xfrm>
            <a:off x="3000375" y="2276475"/>
            <a:ext cx="68722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0"/>
              </a:spcBef>
              <a:buFontTx/>
              <a:buNone/>
            </a:pPr>
            <a:r>
              <a:rPr kumimoji="1" lang="en-US" altLang="zh-CN" sz="2000">
                <a:solidFill>
                  <a:schemeClr val="tx1"/>
                </a:solidFill>
                <a:latin typeface="宋体" panose="02010600030101010101" pitchFamily="2" charset="-122"/>
                <a:ea typeface="宋体" panose="02010600030101010101" pitchFamily="2" charset="-122"/>
              </a:rPr>
              <a:t>1</a:t>
            </a:r>
            <a:r>
              <a:rPr kumimoji="1" lang="zh-CN" altLang="en-US" sz="2000">
                <a:solidFill>
                  <a:schemeClr val="tx1"/>
                </a:solidFill>
                <a:latin typeface="宋体" panose="02010600030101010101" pitchFamily="2" charset="-122"/>
                <a:ea typeface="宋体" panose="02010600030101010101" pitchFamily="2" charset="-122"/>
              </a:rPr>
              <a:t>、互换性：在同一规格的一批零件中，任取其一，不需</a:t>
            </a:r>
          </a:p>
          <a:p>
            <a:pPr eaLnBrk="1" hangingPunct="1">
              <a:spcBef>
                <a:spcPct val="0"/>
              </a:spcBef>
              <a:buFontTx/>
              <a:buNone/>
            </a:pPr>
            <a:r>
              <a:rPr kumimoji="1" lang="zh-CN" altLang="en-US" sz="2000">
                <a:solidFill>
                  <a:schemeClr val="tx1"/>
                </a:solidFill>
                <a:latin typeface="宋体" panose="02010600030101010101" pitchFamily="2" charset="-122"/>
                <a:ea typeface="宋体" panose="02010600030101010101" pitchFamily="2" charset="-122"/>
              </a:rPr>
              <a:t>          任何挑选和修 配就能装在机器上，达到规定</a:t>
            </a:r>
          </a:p>
          <a:p>
            <a:pPr eaLnBrk="1" hangingPunct="1">
              <a:spcBef>
                <a:spcPct val="0"/>
              </a:spcBef>
              <a:buFontTx/>
              <a:buNone/>
            </a:pPr>
            <a:r>
              <a:rPr kumimoji="1" lang="zh-CN" altLang="en-US" sz="2000">
                <a:solidFill>
                  <a:schemeClr val="tx1"/>
                </a:solidFill>
                <a:latin typeface="宋体" panose="02010600030101010101" pitchFamily="2" charset="-122"/>
                <a:ea typeface="宋体" panose="02010600030101010101" pitchFamily="2" charset="-122"/>
              </a:rPr>
              <a:t>          的功能要求的特性。               </a:t>
            </a:r>
          </a:p>
        </p:txBody>
      </p:sp>
      <p:sp>
        <p:nvSpPr>
          <p:cNvPr id="28675" name="Text Box 4">
            <a:extLst>
              <a:ext uri="{FF2B5EF4-FFF2-40B4-BE49-F238E27FC236}">
                <a16:creationId xmlns:a16="http://schemas.microsoft.com/office/drawing/2014/main" id="{B6335789-2932-66EF-FD61-C58CE3C4F8D8}"/>
              </a:ext>
            </a:extLst>
          </p:cNvPr>
          <p:cNvSpPr txBox="1">
            <a:spLocks noChangeArrowheads="1"/>
          </p:cNvSpPr>
          <p:nvPr/>
        </p:nvSpPr>
        <p:spPr bwMode="auto">
          <a:xfrm>
            <a:off x="3071813" y="1196976"/>
            <a:ext cx="5943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50000"/>
              </a:spcBef>
              <a:buFontTx/>
              <a:buNone/>
            </a:pPr>
            <a:r>
              <a:rPr kumimoji="1" lang="en-US" altLang="zh-CN" sz="2400">
                <a:solidFill>
                  <a:schemeClr val="tx1"/>
                </a:solidFill>
                <a:latin typeface="宋体" panose="02010600030101010101" pitchFamily="2" charset="-122"/>
                <a:ea typeface="宋体" panose="02010600030101010101" pitchFamily="2" charset="-122"/>
              </a:rPr>
              <a:t> </a:t>
            </a:r>
            <a:r>
              <a:rPr kumimoji="1" lang="zh-CN" altLang="en-US" sz="2400">
                <a:solidFill>
                  <a:schemeClr val="tx1"/>
                </a:solidFill>
                <a:latin typeface="宋体" panose="02010600030101010101" pitchFamily="2" charset="-122"/>
                <a:ea typeface="宋体" panose="02010600030101010101" pitchFamily="2" charset="-122"/>
              </a:rPr>
              <a:t>二、 极限与配合</a:t>
            </a:r>
          </a:p>
        </p:txBody>
      </p:sp>
      <p:sp>
        <p:nvSpPr>
          <p:cNvPr id="28676" name="Text Box 5">
            <a:extLst>
              <a:ext uri="{FF2B5EF4-FFF2-40B4-BE49-F238E27FC236}">
                <a16:creationId xmlns:a16="http://schemas.microsoft.com/office/drawing/2014/main" id="{C1AE7C0F-6C5C-A72A-AB0D-8EFB0A70C20F}"/>
              </a:ext>
            </a:extLst>
          </p:cNvPr>
          <p:cNvSpPr txBox="1">
            <a:spLocks noChangeArrowheads="1"/>
          </p:cNvSpPr>
          <p:nvPr/>
        </p:nvSpPr>
        <p:spPr bwMode="auto">
          <a:xfrm>
            <a:off x="3000375" y="3789364"/>
            <a:ext cx="6851650"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0"/>
              </a:spcBef>
              <a:buFontTx/>
              <a:buNone/>
            </a:pPr>
            <a:r>
              <a:rPr kumimoji="1" lang="en-US" altLang="zh-CN" sz="2000">
                <a:solidFill>
                  <a:schemeClr val="tx1"/>
                </a:solidFill>
                <a:latin typeface="宋体" panose="02010600030101010101" pitchFamily="2" charset="-122"/>
                <a:ea typeface="宋体" panose="02010600030101010101" pitchFamily="2" charset="-122"/>
              </a:rPr>
              <a:t>    </a:t>
            </a:r>
            <a:r>
              <a:rPr kumimoji="1" lang="zh-CN" altLang="en-US" sz="2000">
                <a:solidFill>
                  <a:schemeClr val="tx1"/>
                </a:solidFill>
                <a:latin typeface="宋体" panose="02010600030101010101" pitchFamily="2" charset="-122"/>
                <a:ea typeface="宋体" panose="02010600030101010101" pitchFamily="2" charset="-122"/>
              </a:rPr>
              <a:t>互换性原则在制造中的应用，大大简化了零件、部件的</a:t>
            </a:r>
          </a:p>
          <a:p>
            <a:pPr eaLnBrk="1" hangingPunct="1">
              <a:spcBef>
                <a:spcPct val="0"/>
              </a:spcBef>
              <a:buFontTx/>
              <a:buNone/>
            </a:pPr>
            <a:r>
              <a:rPr kumimoji="1" lang="zh-CN" altLang="en-US" sz="2000">
                <a:solidFill>
                  <a:schemeClr val="tx1"/>
                </a:solidFill>
                <a:latin typeface="宋体" panose="02010600030101010101" pitchFamily="2" charset="-122"/>
                <a:ea typeface="宋体" panose="02010600030101010101" pitchFamily="2" charset="-122"/>
              </a:rPr>
              <a:t>制造和装配过程，使产品的生产周期显著缩短，不但提高了</a:t>
            </a:r>
          </a:p>
          <a:p>
            <a:pPr eaLnBrk="1" hangingPunct="1">
              <a:spcBef>
                <a:spcPct val="0"/>
              </a:spcBef>
              <a:buFontTx/>
              <a:buNone/>
            </a:pPr>
            <a:r>
              <a:rPr kumimoji="1" lang="zh-CN" altLang="en-US" sz="2000">
                <a:solidFill>
                  <a:schemeClr val="tx1"/>
                </a:solidFill>
                <a:latin typeface="宋体" panose="02010600030101010101" pitchFamily="2" charset="-122"/>
                <a:ea typeface="宋体" panose="02010600030101010101" pitchFamily="2" charset="-122"/>
              </a:rPr>
              <a:t>劳动生产力，降低了成本，便于维护，而且保证了产品质量</a:t>
            </a:r>
          </a:p>
          <a:p>
            <a:pPr eaLnBrk="1" hangingPunct="1">
              <a:spcBef>
                <a:spcPct val="0"/>
              </a:spcBef>
              <a:buFontTx/>
              <a:buNone/>
            </a:pPr>
            <a:r>
              <a:rPr kumimoji="1" lang="zh-CN" altLang="en-US" sz="2000">
                <a:solidFill>
                  <a:schemeClr val="tx1"/>
                </a:solidFill>
                <a:latin typeface="宋体" panose="02010600030101010101" pitchFamily="2" charset="-122"/>
                <a:ea typeface="宋体" panose="02010600030101010101" pitchFamily="2" charset="-122"/>
              </a:rPr>
              <a:t>的稳定性。</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5">
            <a:extLst>
              <a:ext uri="{FF2B5EF4-FFF2-40B4-BE49-F238E27FC236}">
                <a16:creationId xmlns:a16="http://schemas.microsoft.com/office/drawing/2014/main" id="{07D0BD3D-FBE8-3B37-FFF7-811B2F99B8FF}"/>
              </a:ext>
            </a:extLst>
          </p:cNvPr>
          <p:cNvSpPr txBox="1">
            <a:spLocks noChangeArrowheads="1"/>
          </p:cNvSpPr>
          <p:nvPr/>
        </p:nvSpPr>
        <p:spPr bwMode="auto">
          <a:xfrm>
            <a:off x="2279650" y="2060575"/>
            <a:ext cx="8497888"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50000"/>
              </a:spcBef>
              <a:buFontTx/>
              <a:buNone/>
            </a:pPr>
            <a:r>
              <a:rPr kumimoji="1" lang="en-US" altLang="zh-CN" sz="2000">
                <a:solidFill>
                  <a:schemeClr val="tx1"/>
                </a:solidFill>
                <a:latin typeface="宋体" panose="02010600030101010101" pitchFamily="2" charset="-122"/>
                <a:ea typeface="宋体" panose="02010600030101010101" pitchFamily="2" charset="-122"/>
              </a:rPr>
              <a:t>1</a:t>
            </a:r>
            <a:r>
              <a:rPr kumimoji="1" lang="zh-CN" altLang="en-US" sz="2000">
                <a:solidFill>
                  <a:schemeClr val="tx1"/>
                </a:solidFill>
                <a:latin typeface="宋体" panose="02010600030101010101" pitchFamily="2" charset="-122"/>
                <a:ea typeface="宋体" panose="02010600030101010101" pitchFamily="2" charset="-122"/>
              </a:rPr>
              <a:t>）公称尺寸：</a:t>
            </a:r>
            <a:r>
              <a:rPr lang="zh-CN" altLang="en-US" sz="2000">
                <a:solidFill>
                  <a:schemeClr val="tx1"/>
                </a:solidFill>
                <a:latin typeface="宋体" panose="02010600030101010101" pitchFamily="2" charset="-122"/>
                <a:ea typeface="宋体" panose="02010600030101010101" pitchFamily="2" charset="-122"/>
              </a:rPr>
              <a:t>由图样规范确定的理想形状要素的尺寸</a:t>
            </a:r>
            <a:r>
              <a:rPr kumimoji="1" lang="zh-CN" altLang="en-US" sz="2000">
                <a:solidFill>
                  <a:schemeClr val="tx1"/>
                </a:solidFill>
                <a:latin typeface="宋体" panose="02010600030101010101" pitchFamily="2" charset="-122"/>
                <a:ea typeface="宋体" panose="02010600030101010101" pitchFamily="2" charset="-122"/>
              </a:rPr>
              <a:t>。</a:t>
            </a:r>
          </a:p>
          <a:p>
            <a:pPr eaLnBrk="1" hangingPunct="1">
              <a:spcBef>
                <a:spcPct val="50000"/>
              </a:spcBef>
              <a:buFontTx/>
              <a:buNone/>
            </a:pPr>
            <a:r>
              <a:rPr kumimoji="1" lang="en-US" altLang="zh-CN" sz="2000">
                <a:solidFill>
                  <a:schemeClr val="tx1"/>
                </a:solidFill>
                <a:latin typeface="宋体" panose="02010600030101010101" pitchFamily="2" charset="-122"/>
                <a:ea typeface="宋体" panose="02010600030101010101" pitchFamily="2" charset="-122"/>
              </a:rPr>
              <a:t>2</a:t>
            </a:r>
            <a:r>
              <a:rPr kumimoji="1" lang="zh-CN" altLang="en-US" sz="2000">
                <a:solidFill>
                  <a:schemeClr val="tx1"/>
                </a:solidFill>
                <a:latin typeface="宋体" panose="02010600030101010101" pitchFamily="2" charset="-122"/>
                <a:ea typeface="宋体" panose="02010600030101010101" pitchFamily="2" charset="-122"/>
              </a:rPr>
              <a:t>）实际尺寸：实际测量获得的尺寸。</a:t>
            </a:r>
          </a:p>
          <a:p>
            <a:pPr eaLnBrk="1" hangingPunct="1">
              <a:spcBef>
                <a:spcPct val="50000"/>
              </a:spcBef>
              <a:buFontTx/>
              <a:buNone/>
            </a:pPr>
            <a:r>
              <a:rPr kumimoji="1" lang="en-US" altLang="zh-CN" sz="2000">
                <a:solidFill>
                  <a:schemeClr val="tx1"/>
                </a:solidFill>
                <a:latin typeface="宋体" panose="02010600030101010101" pitchFamily="2" charset="-122"/>
                <a:ea typeface="宋体" panose="02010600030101010101" pitchFamily="2" charset="-122"/>
              </a:rPr>
              <a:t>3</a:t>
            </a:r>
            <a:r>
              <a:rPr kumimoji="1" lang="zh-CN" altLang="en-US" sz="2000">
                <a:solidFill>
                  <a:schemeClr val="tx1"/>
                </a:solidFill>
                <a:latin typeface="宋体" panose="02010600030101010101" pitchFamily="2" charset="-122"/>
                <a:ea typeface="宋体" panose="02010600030101010101" pitchFamily="2" charset="-122"/>
              </a:rPr>
              <a:t>）极限尺寸：</a:t>
            </a:r>
            <a:r>
              <a:rPr lang="zh-CN" altLang="en-US" sz="2000">
                <a:solidFill>
                  <a:schemeClr val="tx1"/>
                </a:solidFill>
                <a:latin typeface="宋体" panose="02010600030101010101" pitchFamily="2" charset="-122"/>
                <a:ea typeface="宋体" panose="02010600030101010101" pitchFamily="2" charset="-122"/>
              </a:rPr>
              <a:t>尺寸要素允许的尺寸的两个极端。其中大的一</a:t>
            </a:r>
            <a:endParaRPr lang="en-US" altLang="zh-CN" sz="2000">
              <a:solidFill>
                <a:schemeClr val="tx1"/>
              </a:solidFill>
              <a:latin typeface="宋体" panose="02010600030101010101" pitchFamily="2" charset="-122"/>
              <a:ea typeface="宋体" panose="02010600030101010101" pitchFamily="2" charset="-122"/>
            </a:endParaRPr>
          </a:p>
          <a:p>
            <a:pPr eaLnBrk="1" hangingPunct="1">
              <a:spcBef>
                <a:spcPct val="50000"/>
              </a:spcBef>
              <a:buFontTx/>
              <a:buNone/>
            </a:pPr>
            <a:r>
              <a:rPr lang="en-US" altLang="zh-CN" sz="2000">
                <a:solidFill>
                  <a:schemeClr val="tx1"/>
                </a:solidFill>
                <a:latin typeface="宋体" panose="02010600030101010101" pitchFamily="2" charset="-122"/>
                <a:ea typeface="宋体" panose="02010600030101010101" pitchFamily="2" charset="-122"/>
              </a:rPr>
              <a:t>           </a:t>
            </a:r>
            <a:r>
              <a:rPr lang="zh-CN" altLang="en-US" sz="2000">
                <a:solidFill>
                  <a:schemeClr val="tx1"/>
                </a:solidFill>
                <a:latin typeface="宋体" panose="02010600030101010101" pitchFamily="2" charset="-122"/>
                <a:ea typeface="宋体" panose="02010600030101010101" pitchFamily="2" charset="-122"/>
              </a:rPr>
              <a:t>  个称上极限尺寸，小的一个称下极限尺寸。 </a:t>
            </a:r>
            <a:r>
              <a:rPr kumimoji="1" lang="zh-CN" altLang="en-US" sz="2000">
                <a:solidFill>
                  <a:schemeClr val="tx1"/>
                </a:solidFill>
                <a:latin typeface="宋体" panose="02010600030101010101" pitchFamily="2" charset="-122"/>
                <a:ea typeface="宋体" panose="02010600030101010101" pitchFamily="2" charset="-122"/>
              </a:rPr>
              <a:t>　　　　　　　　　</a:t>
            </a:r>
            <a:endParaRPr lang="en-US" altLang="zh-CN" sz="2000">
              <a:solidFill>
                <a:schemeClr val="tx1"/>
              </a:solidFill>
              <a:latin typeface="宋体" panose="02010600030101010101" pitchFamily="2" charset="-122"/>
              <a:ea typeface="宋体" panose="02010600030101010101" pitchFamily="2" charset="-122"/>
            </a:endParaRPr>
          </a:p>
        </p:txBody>
      </p:sp>
      <p:pic>
        <p:nvPicPr>
          <p:cNvPr id="29699" name="Picture 6">
            <a:extLst>
              <a:ext uri="{FF2B5EF4-FFF2-40B4-BE49-F238E27FC236}">
                <a16:creationId xmlns:a16="http://schemas.microsoft.com/office/drawing/2014/main" id="{B84FC4F8-1D54-1AED-81BF-FD8E1C938A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202" t="14674" r="9418" b="22826"/>
          <a:stretch>
            <a:fillRect/>
          </a:stretch>
        </p:blipFill>
        <p:spPr bwMode="auto">
          <a:xfrm>
            <a:off x="3216276" y="4005263"/>
            <a:ext cx="5832475"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 Box 3">
            <a:extLst>
              <a:ext uri="{FF2B5EF4-FFF2-40B4-BE49-F238E27FC236}">
                <a16:creationId xmlns:a16="http://schemas.microsoft.com/office/drawing/2014/main" id="{724174A6-6937-8064-9ADA-CBB0AEC44E00}"/>
              </a:ext>
            </a:extLst>
          </p:cNvPr>
          <p:cNvSpPr txBox="1">
            <a:spLocks noChangeArrowheads="1"/>
          </p:cNvSpPr>
          <p:nvPr/>
        </p:nvSpPr>
        <p:spPr bwMode="auto">
          <a:xfrm>
            <a:off x="3071813" y="1196975"/>
            <a:ext cx="777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50000"/>
              </a:spcBef>
              <a:buFontTx/>
              <a:buNone/>
            </a:pPr>
            <a:r>
              <a:rPr kumimoji="1" lang="en-US" altLang="zh-CN" sz="2400">
                <a:solidFill>
                  <a:schemeClr val="tx1"/>
                </a:solidFill>
                <a:latin typeface="宋体" panose="02010600030101010101" pitchFamily="2" charset="-122"/>
                <a:ea typeface="宋体" panose="02010600030101010101" pitchFamily="2" charset="-122"/>
              </a:rPr>
              <a:t>2</a:t>
            </a:r>
            <a:r>
              <a:rPr kumimoji="1" lang="zh-CN" altLang="en-US" sz="2400">
                <a:solidFill>
                  <a:schemeClr val="tx1"/>
                </a:solidFill>
                <a:latin typeface="宋体" panose="02010600030101010101" pitchFamily="2" charset="-122"/>
                <a:ea typeface="宋体" panose="02010600030101010101" pitchFamily="2" charset="-122"/>
              </a:rPr>
              <a:t>、极限的基本概念</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a:extLst>
              <a:ext uri="{FF2B5EF4-FFF2-40B4-BE49-F238E27FC236}">
                <a16:creationId xmlns:a16="http://schemas.microsoft.com/office/drawing/2014/main" id="{DE55110E-DA8D-95A1-6AB9-DF1517F4FEE3}"/>
              </a:ext>
            </a:extLst>
          </p:cNvPr>
          <p:cNvSpPr txBox="1">
            <a:spLocks noChangeArrowheads="1"/>
          </p:cNvSpPr>
          <p:nvPr/>
        </p:nvSpPr>
        <p:spPr bwMode="auto">
          <a:xfrm>
            <a:off x="3071813" y="2492375"/>
            <a:ext cx="6781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50000"/>
              </a:spcBef>
              <a:buFontTx/>
              <a:buNone/>
            </a:pPr>
            <a:r>
              <a:rPr kumimoji="1" lang="en-US" altLang="zh-CN" sz="2000">
                <a:solidFill>
                  <a:schemeClr val="tx1"/>
                </a:solidFill>
                <a:latin typeface="宋体" panose="02010600030101010101" pitchFamily="2" charset="-122"/>
                <a:ea typeface="宋体" panose="02010600030101010101" pitchFamily="2" charset="-122"/>
              </a:rPr>
              <a:t>5</a:t>
            </a:r>
            <a:r>
              <a:rPr kumimoji="1" lang="zh-CN" altLang="en-US" sz="2000">
                <a:solidFill>
                  <a:schemeClr val="tx1"/>
                </a:solidFill>
                <a:latin typeface="宋体" panose="02010600030101010101" pitchFamily="2" charset="-122"/>
                <a:ea typeface="宋体" panose="02010600030101010101" pitchFamily="2" charset="-122"/>
              </a:rPr>
              <a:t>）尺寸公差（公差）：允许尺寸的变动量</a:t>
            </a:r>
          </a:p>
        </p:txBody>
      </p:sp>
      <p:sp>
        <p:nvSpPr>
          <p:cNvPr id="30723" name="Text Box 3">
            <a:extLst>
              <a:ext uri="{FF2B5EF4-FFF2-40B4-BE49-F238E27FC236}">
                <a16:creationId xmlns:a16="http://schemas.microsoft.com/office/drawing/2014/main" id="{F17E04FB-FBE3-FA42-0961-6D4A78296ECF}"/>
              </a:ext>
            </a:extLst>
          </p:cNvPr>
          <p:cNvSpPr txBox="1">
            <a:spLocks noChangeArrowheads="1"/>
          </p:cNvSpPr>
          <p:nvPr/>
        </p:nvSpPr>
        <p:spPr bwMode="auto">
          <a:xfrm>
            <a:off x="3549651" y="3044826"/>
            <a:ext cx="6524625"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50000"/>
              </a:spcBef>
              <a:buFontTx/>
              <a:buNone/>
            </a:pPr>
            <a:r>
              <a:rPr kumimoji="1" lang="zh-CN" altLang="en-US" sz="2000">
                <a:solidFill>
                  <a:schemeClr val="tx1"/>
                </a:solidFill>
                <a:latin typeface="宋体" panose="02010600030101010101" pitchFamily="2" charset="-122"/>
                <a:ea typeface="宋体" panose="02010600030101010101" pitchFamily="2" charset="-122"/>
              </a:rPr>
              <a:t>尺寸公差 </a:t>
            </a:r>
            <a:r>
              <a:rPr kumimoji="1" lang="en-US" altLang="zh-CN" sz="2000">
                <a:solidFill>
                  <a:schemeClr val="tx1"/>
                </a:solidFill>
                <a:latin typeface="宋体" panose="02010600030101010101" pitchFamily="2" charset="-122"/>
                <a:ea typeface="宋体" panose="02010600030101010101" pitchFamily="2" charset="-122"/>
              </a:rPr>
              <a:t>= </a:t>
            </a:r>
            <a:r>
              <a:rPr kumimoji="1" lang="zh-CN" altLang="en-US" sz="2000">
                <a:solidFill>
                  <a:schemeClr val="tx1"/>
                </a:solidFill>
                <a:latin typeface="宋体" panose="02010600030101010101" pitchFamily="2" charset="-122"/>
                <a:ea typeface="宋体" panose="02010600030101010101" pitchFamily="2" charset="-122"/>
              </a:rPr>
              <a:t>上极限尺寸 </a:t>
            </a:r>
            <a:r>
              <a:rPr kumimoji="1" lang="en-US" altLang="zh-CN" sz="2000">
                <a:solidFill>
                  <a:schemeClr val="tx1"/>
                </a:solidFill>
                <a:latin typeface="宋体" panose="02010600030101010101" pitchFamily="2" charset="-122"/>
                <a:ea typeface="宋体" panose="02010600030101010101" pitchFamily="2" charset="-122"/>
              </a:rPr>
              <a:t>— </a:t>
            </a:r>
            <a:r>
              <a:rPr kumimoji="1" lang="zh-CN" altLang="en-US" sz="2000">
                <a:solidFill>
                  <a:schemeClr val="tx1"/>
                </a:solidFill>
                <a:latin typeface="宋体" panose="02010600030101010101" pitchFamily="2" charset="-122"/>
                <a:ea typeface="宋体" panose="02010600030101010101" pitchFamily="2" charset="-122"/>
              </a:rPr>
              <a:t>下极限尺寸 </a:t>
            </a:r>
            <a:endParaRPr kumimoji="1" lang="en-US" altLang="zh-CN" sz="2000">
              <a:solidFill>
                <a:schemeClr val="tx1"/>
              </a:solidFill>
              <a:latin typeface="宋体" panose="02010600030101010101" pitchFamily="2" charset="-122"/>
              <a:ea typeface="宋体" panose="02010600030101010101" pitchFamily="2" charset="-122"/>
            </a:endParaRPr>
          </a:p>
          <a:p>
            <a:pPr eaLnBrk="1" hangingPunct="1">
              <a:spcBef>
                <a:spcPct val="50000"/>
              </a:spcBef>
              <a:buFontTx/>
              <a:buNone/>
            </a:pPr>
            <a:r>
              <a:rPr kumimoji="1" lang="en-US" altLang="zh-CN" sz="2000">
                <a:solidFill>
                  <a:schemeClr val="tx1"/>
                </a:solidFill>
                <a:latin typeface="宋体" panose="02010600030101010101" pitchFamily="2" charset="-122"/>
                <a:ea typeface="宋体" panose="02010600030101010101" pitchFamily="2" charset="-122"/>
              </a:rPr>
              <a:t>         = </a:t>
            </a:r>
            <a:r>
              <a:rPr kumimoji="1" lang="zh-CN" altLang="en-US" sz="2000">
                <a:solidFill>
                  <a:schemeClr val="tx1"/>
                </a:solidFill>
                <a:latin typeface="宋体" panose="02010600030101010101" pitchFamily="2" charset="-122"/>
                <a:ea typeface="宋体" panose="02010600030101010101" pitchFamily="2" charset="-122"/>
              </a:rPr>
              <a:t>上极限偏差 </a:t>
            </a:r>
            <a:r>
              <a:rPr kumimoji="1" lang="en-US" altLang="zh-CN" sz="2000">
                <a:solidFill>
                  <a:schemeClr val="tx1"/>
                </a:solidFill>
                <a:latin typeface="宋体" panose="02010600030101010101" pitchFamily="2" charset="-122"/>
                <a:ea typeface="宋体" panose="02010600030101010101" pitchFamily="2" charset="-122"/>
              </a:rPr>
              <a:t>— </a:t>
            </a:r>
            <a:r>
              <a:rPr kumimoji="1" lang="zh-CN" altLang="en-US" sz="2000">
                <a:solidFill>
                  <a:schemeClr val="tx1"/>
                </a:solidFill>
                <a:latin typeface="宋体" panose="02010600030101010101" pitchFamily="2" charset="-122"/>
                <a:ea typeface="宋体" panose="02010600030101010101" pitchFamily="2" charset="-122"/>
              </a:rPr>
              <a:t>下极限偏差 </a:t>
            </a:r>
          </a:p>
        </p:txBody>
      </p:sp>
      <p:pic>
        <p:nvPicPr>
          <p:cNvPr id="30724" name="Picture 5" descr="1f">
            <a:extLst>
              <a:ext uri="{FF2B5EF4-FFF2-40B4-BE49-F238E27FC236}">
                <a16:creationId xmlns:a16="http://schemas.microsoft.com/office/drawing/2014/main" id="{1E1A99EF-E7D6-F5AC-E657-823AC1A5FD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294" t="4497" r="5882" b="29689"/>
          <a:stretch>
            <a:fillRect/>
          </a:stretch>
        </p:blipFill>
        <p:spPr bwMode="auto">
          <a:xfrm>
            <a:off x="4367214" y="4149726"/>
            <a:ext cx="3024187" cy="1590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0725" name="Text Box 6">
            <a:extLst>
              <a:ext uri="{FF2B5EF4-FFF2-40B4-BE49-F238E27FC236}">
                <a16:creationId xmlns:a16="http://schemas.microsoft.com/office/drawing/2014/main" id="{75DE2251-161F-6C45-A182-37E9A6E74482}"/>
              </a:ext>
            </a:extLst>
          </p:cNvPr>
          <p:cNvSpPr txBox="1">
            <a:spLocks noChangeArrowheads="1"/>
          </p:cNvSpPr>
          <p:nvPr/>
        </p:nvSpPr>
        <p:spPr bwMode="auto">
          <a:xfrm>
            <a:off x="3071814" y="908051"/>
            <a:ext cx="621188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0"/>
              </a:spcBef>
              <a:buFontTx/>
              <a:buNone/>
            </a:pPr>
            <a:r>
              <a:rPr kumimoji="1" lang="en-US" altLang="zh-CN" sz="2000">
                <a:solidFill>
                  <a:schemeClr val="tx1"/>
                </a:solidFill>
                <a:latin typeface="宋体" panose="02010600030101010101" pitchFamily="2" charset="-122"/>
                <a:ea typeface="宋体" panose="02010600030101010101" pitchFamily="2" charset="-122"/>
              </a:rPr>
              <a:t>4</a:t>
            </a:r>
            <a:r>
              <a:rPr kumimoji="1" lang="zh-CN" altLang="en-US" sz="2000">
                <a:solidFill>
                  <a:schemeClr val="tx1"/>
                </a:solidFill>
                <a:latin typeface="宋体" panose="02010600030101010101" pitchFamily="2" charset="-122"/>
                <a:ea typeface="宋体" panose="02010600030101010101" pitchFamily="2" charset="-122"/>
              </a:rPr>
              <a:t>）偏差：</a:t>
            </a:r>
            <a:r>
              <a:rPr lang="zh-CN" altLang="en-US" sz="2000">
                <a:solidFill>
                  <a:schemeClr val="tx1"/>
                </a:solidFill>
                <a:latin typeface="宋体" panose="02010600030101010101" pitchFamily="2" charset="-122"/>
                <a:ea typeface="宋体" panose="02010600030101010101" pitchFamily="2" charset="-122"/>
              </a:rPr>
              <a:t>某一尺寸减其公称尺寸所得的代数差。</a:t>
            </a:r>
            <a:endParaRPr lang="en-US" altLang="zh-CN" sz="2000">
              <a:solidFill>
                <a:schemeClr val="tx1"/>
              </a:solidFill>
              <a:latin typeface="宋体" panose="02010600030101010101" pitchFamily="2" charset="-122"/>
              <a:ea typeface="宋体" panose="02010600030101010101" pitchFamily="2" charset="-122"/>
            </a:endParaRPr>
          </a:p>
          <a:p>
            <a:pPr eaLnBrk="1" hangingPunct="1">
              <a:spcBef>
                <a:spcPct val="0"/>
              </a:spcBef>
              <a:buFontTx/>
              <a:buNone/>
            </a:pPr>
            <a:r>
              <a:rPr lang="zh-CN" altLang="en-US" sz="2000">
                <a:solidFill>
                  <a:schemeClr val="tx1"/>
                </a:solidFill>
                <a:latin typeface="宋体" panose="02010600030101010101" pitchFamily="2" charset="-122"/>
                <a:ea typeface="宋体" panose="02010600030101010101" pitchFamily="2" charset="-122"/>
              </a:rPr>
              <a:t>         其中上极限偏差和下极限偏差称极限偏差。</a:t>
            </a:r>
          </a:p>
          <a:p>
            <a:pPr eaLnBrk="1" hangingPunct="1">
              <a:spcBef>
                <a:spcPct val="0"/>
              </a:spcBef>
              <a:buFontTx/>
              <a:buNone/>
            </a:pPr>
            <a:r>
              <a:rPr lang="zh-CN" altLang="en-US" sz="2000">
                <a:solidFill>
                  <a:schemeClr val="tx1"/>
                </a:solidFill>
                <a:latin typeface="宋体" panose="02010600030101010101" pitchFamily="2" charset="-122"/>
                <a:ea typeface="宋体" panose="02010600030101010101" pitchFamily="2" charset="-122"/>
              </a:rPr>
              <a:t>         上极限偏差</a:t>
            </a:r>
            <a:r>
              <a:rPr lang="zh-CN" altLang="en-US" sz="2000">
                <a:solidFill>
                  <a:schemeClr val="tx1"/>
                </a:solidFill>
                <a:ea typeface="宋体" panose="02010600030101010101" pitchFamily="2" charset="-122"/>
              </a:rPr>
              <a:t> </a:t>
            </a:r>
            <a:r>
              <a:rPr lang="en-US" altLang="zh-CN" sz="2000">
                <a:solidFill>
                  <a:schemeClr val="tx1"/>
                </a:solidFill>
                <a:latin typeface="宋体" panose="02010600030101010101" pitchFamily="2" charset="-122"/>
                <a:ea typeface="宋体" panose="02010600030101010101" pitchFamily="2" charset="-122"/>
              </a:rPr>
              <a:t>= </a:t>
            </a:r>
            <a:r>
              <a:rPr lang="zh-CN" altLang="en-US" sz="2000">
                <a:solidFill>
                  <a:schemeClr val="tx1"/>
                </a:solidFill>
                <a:latin typeface="宋体" panose="02010600030101010101" pitchFamily="2" charset="-122"/>
                <a:ea typeface="宋体" panose="02010600030101010101" pitchFamily="2" charset="-122"/>
              </a:rPr>
              <a:t>上极限尺寸 </a:t>
            </a:r>
            <a:r>
              <a:rPr lang="en-US" altLang="zh-CN" sz="2000">
                <a:solidFill>
                  <a:schemeClr val="tx1"/>
                </a:solidFill>
                <a:latin typeface="宋体" panose="02010600030101010101" pitchFamily="2" charset="-122"/>
                <a:ea typeface="宋体" panose="02010600030101010101" pitchFamily="2" charset="-122"/>
              </a:rPr>
              <a:t>– </a:t>
            </a:r>
            <a:r>
              <a:rPr lang="zh-CN" altLang="en-US" sz="2000">
                <a:solidFill>
                  <a:schemeClr val="tx1"/>
                </a:solidFill>
                <a:latin typeface="宋体" panose="02010600030101010101" pitchFamily="2" charset="-122"/>
                <a:ea typeface="宋体" panose="02010600030101010101" pitchFamily="2" charset="-122"/>
              </a:rPr>
              <a:t>公称尺寸</a:t>
            </a:r>
          </a:p>
          <a:p>
            <a:pPr eaLnBrk="1" hangingPunct="1">
              <a:spcBef>
                <a:spcPct val="0"/>
              </a:spcBef>
              <a:buFontTx/>
              <a:buNone/>
            </a:pPr>
            <a:r>
              <a:rPr lang="zh-CN" altLang="en-US" sz="2000">
                <a:solidFill>
                  <a:schemeClr val="tx1"/>
                </a:solidFill>
                <a:latin typeface="宋体" panose="02010600030101010101" pitchFamily="2" charset="-122"/>
                <a:ea typeface="宋体" panose="02010600030101010101" pitchFamily="2" charset="-122"/>
              </a:rPr>
              <a:t>         下极限偏差</a:t>
            </a:r>
            <a:r>
              <a:rPr lang="zh-CN" altLang="en-US" sz="2000">
                <a:solidFill>
                  <a:schemeClr val="tx1"/>
                </a:solidFill>
                <a:ea typeface="宋体" panose="02010600030101010101" pitchFamily="2" charset="-122"/>
              </a:rPr>
              <a:t> </a:t>
            </a:r>
            <a:r>
              <a:rPr lang="en-US" altLang="zh-CN" sz="2000">
                <a:solidFill>
                  <a:schemeClr val="tx1"/>
                </a:solidFill>
                <a:latin typeface="宋体" panose="02010600030101010101" pitchFamily="2" charset="-122"/>
                <a:ea typeface="宋体" panose="02010600030101010101" pitchFamily="2" charset="-122"/>
              </a:rPr>
              <a:t>= </a:t>
            </a:r>
            <a:r>
              <a:rPr lang="zh-CN" altLang="en-US" sz="2000">
                <a:solidFill>
                  <a:schemeClr val="tx1"/>
                </a:solidFill>
                <a:latin typeface="宋体" panose="02010600030101010101" pitchFamily="2" charset="-122"/>
                <a:ea typeface="宋体" panose="02010600030101010101" pitchFamily="2" charset="-122"/>
              </a:rPr>
              <a:t>下极限尺寸 </a:t>
            </a:r>
            <a:r>
              <a:rPr lang="en-US" altLang="zh-CN" sz="2000">
                <a:solidFill>
                  <a:schemeClr val="tx1"/>
                </a:solidFill>
                <a:latin typeface="宋体" panose="02010600030101010101" pitchFamily="2" charset="-122"/>
                <a:ea typeface="宋体" panose="02010600030101010101" pitchFamily="2" charset="-122"/>
              </a:rPr>
              <a:t>– </a:t>
            </a:r>
            <a:r>
              <a:rPr lang="zh-CN" altLang="en-US" sz="2000">
                <a:solidFill>
                  <a:schemeClr val="tx1"/>
                </a:solidFill>
                <a:latin typeface="宋体" panose="02010600030101010101" pitchFamily="2" charset="-122"/>
                <a:ea typeface="宋体" panose="02010600030101010101" pitchFamily="2" charset="-122"/>
              </a:rPr>
              <a:t>公称尺寸</a:t>
            </a:r>
            <a:endParaRPr lang="en-US" altLang="zh-CN" sz="2000">
              <a:solidFill>
                <a:schemeClr val="tx1"/>
              </a:solidFill>
              <a:latin typeface="宋体" panose="02010600030101010101" pitchFamily="2" charset="-122"/>
              <a:ea typeface="宋体" panose="02010600030101010101" pitchFamily="2" charset="-122"/>
            </a:endParaRPr>
          </a:p>
        </p:txBody>
      </p:sp>
      <p:sp>
        <p:nvSpPr>
          <p:cNvPr id="30726" name="TextBox 6">
            <a:extLst>
              <a:ext uri="{FF2B5EF4-FFF2-40B4-BE49-F238E27FC236}">
                <a16:creationId xmlns:a16="http://schemas.microsoft.com/office/drawing/2014/main" id="{B875BE84-5D0B-29F1-88E5-0358C18C7080}"/>
              </a:ext>
            </a:extLst>
          </p:cNvPr>
          <p:cNvSpPr txBox="1">
            <a:spLocks noChangeArrowheads="1"/>
          </p:cNvSpPr>
          <p:nvPr/>
        </p:nvSpPr>
        <p:spPr bwMode="auto">
          <a:xfrm>
            <a:off x="5232401" y="5732464"/>
            <a:ext cx="186531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0"/>
              </a:spcBef>
              <a:buFontTx/>
              <a:buNone/>
            </a:pPr>
            <a:r>
              <a:rPr lang="zh-CN" altLang="en-US" sz="2000">
                <a:solidFill>
                  <a:schemeClr val="tx1"/>
                </a:solidFill>
                <a:ea typeface="宋体" panose="02010600030101010101" pitchFamily="2" charset="-122"/>
              </a:rPr>
              <a:t>轴的尺寸公差</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11">
            <a:extLst>
              <a:ext uri="{FF2B5EF4-FFF2-40B4-BE49-F238E27FC236}">
                <a16:creationId xmlns:a16="http://schemas.microsoft.com/office/drawing/2014/main" id="{CE13B5DD-3FEE-66F7-9991-96D579B6A0B5}"/>
              </a:ext>
            </a:extLst>
          </p:cNvPr>
          <p:cNvSpPr txBox="1">
            <a:spLocks noChangeArrowheads="1"/>
          </p:cNvSpPr>
          <p:nvPr/>
        </p:nvSpPr>
        <p:spPr bwMode="auto">
          <a:xfrm>
            <a:off x="1992313" y="1916113"/>
            <a:ext cx="8488362"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0"/>
              </a:spcBef>
              <a:buFontTx/>
              <a:buNone/>
            </a:pPr>
            <a:r>
              <a:rPr kumimoji="1" lang="zh-CN" altLang="en-US" sz="2000">
                <a:solidFill>
                  <a:schemeClr val="tx1"/>
                </a:solidFill>
                <a:latin typeface="宋体" panose="02010600030101010101" pitchFamily="2" charset="-122"/>
                <a:ea typeface="宋体" panose="02010600030101010101" pitchFamily="2" charset="-122"/>
              </a:rPr>
              <a:t>（</a:t>
            </a:r>
            <a:r>
              <a:rPr kumimoji="1" lang="en-US" altLang="zh-CN" sz="2000">
                <a:solidFill>
                  <a:schemeClr val="tx1"/>
                </a:solidFill>
                <a:latin typeface="宋体" panose="02010600030101010101" pitchFamily="2" charset="-122"/>
                <a:ea typeface="宋体" panose="02010600030101010101" pitchFamily="2" charset="-122"/>
              </a:rPr>
              <a:t>1</a:t>
            </a:r>
            <a:r>
              <a:rPr kumimoji="1" lang="zh-CN" altLang="en-US" sz="2000">
                <a:solidFill>
                  <a:schemeClr val="tx1"/>
                </a:solidFill>
                <a:latin typeface="宋体" panose="02010600030101010101" pitchFamily="2" charset="-122"/>
                <a:ea typeface="宋体" panose="02010600030101010101" pitchFamily="2" charset="-122"/>
              </a:rPr>
              <a:t>）零线：</a:t>
            </a:r>
            <a:endParaRPr kumimoji="1" lang="en-US" altLang="zh-CN" sz="2000">
              <a:solidFill>
                <a:schemeClr val="tx1"/>
              </a:solidFill>
              <a:latin typeface="宋体" panose="02010600030101010101" pitchFamily="2" charset="-122"/>
              <a:ea typeface="宋体" panose="02010600030101010101" pitchFamily="2" charset="-122"/>
            </a:endParaRPr>
          </a:p>
          <a:p>
            <a:pPr eaLnBrk="1" hangingPunct="1">
              <a:spcBef>
                <a:spcPct val="0"/>
              </a:spcBef>
              <a:buFontTx/>
              <a:buNone/>
            </a:pPr>
            <a:r>
              <a:rPr kumimoji="1" lang="en-US" altLang="zh-CN" sz="2000">
                <a:solidFill>
                  <a:schemeClr val="tx1"/>
                </a:solidFill>
                <a:latin typeface="宋体" panose="02010600030101010101" pitchFamily="2" charset="-122"/>
                <a:ea typeface="宋体" panose="02010600030101010101" pitchFamily="2" charset="-122"/>
              </a:rPr>
              <a:t>       </a:t>
            </a:r>
            <a:r>
              <a:rPr lang="zh-CN" altLang="en-US" sz="2000">
                <a:solidFill>
                  <a:schemeClr val="tx1"/>
                </a:solidFill>
                <a:latin typeface="宋体" panose="02010600030101010101" pitchFamily="2" charset="-122"/>
                <a:ea typeface="宋体" panose="02010600030101010101" pitchFamily="2" charset="-122"/>
              </a:rPr>
              <a:t>在公差带图中，表示公称尺寸的一条直线，以其为基准确定偏差和</a:t>
            </a:r>
            <a:endParaRPr lang="en-US" altLang="zh-CN" sz="2000">
              <a:solidFill>
                <a:schemeClr val="tx1"/>
              </a:solidFill>
              <a:latin typeface="宋体" panose="02010600030101010101" pitchFamily="2" charset="-122"/>
              <a:ea typeface="宋体" panose="02010600030101010101" pitchFamily="2" charset="-122"/>
            </a:endParaRPr>
          </a:p>
          <a:p>
            <a:pPr eaLnBrk="1" hangingPunct="1">
              <a:spcBef>
                <a:spcPct val="0"/>
              </a:spcBef>
              <a:buFontTx/>
              <a:buNone/>
            </a:pPr>
            <a:r>
              <a:rPr lang="en-US" altLang="zh-CN" sz="2000">
                <a:solidFill>
                  <a:schemeClr val="tx1"/>
                </a:solidFill>
                <a:latin typeface="宋体" panose="02010600030101010101" pitchFamily="2" charset="-122"/>
                <a:ea typeface="宋体" panose="02010600030101010101" pitchFamily="2" charset="-122"/>
              </a:rPr>
              <a:t>   </a:t>
            </a:r>
            <a:r>
              <a:rPr lang="zh-CN" altLang="en-US" sz="2000">
                <a:solidFill>
                  <a:schemeClr val="tx1"/>
                </a:solidFill>
                <a:latin typeface="宋体" panose="02010600030101010101" pitchFamily="2" charset="-122"/>
                <a:ea typeface="宋体" panose="02010600030101010101" pitchFamily="2" charset="-122"/>
              </a:rPr>
              <a:t>公差。通常，零线沿水平方向绘制，正偏差位于其上，负偏差位于其下。 </a:t>
            </a:r>
            <a:endParaRPr kumimoji="1" lang="en-US" altLang="zh-CN" sz="2000">
              <a:solidFill>
                <a:schemeClr val="tx1"/>
              </a:solidFill>
              <a:latin typeface="宋体" panose="02010600030101010101" pitchFamily="2" charset="-122"/>
              <a:ea typeface="宋体" panose="02010600030101010101" pitchFamily="2" charset="-122"/>
            </a:endParaRPr>
          </a:p>
          <a:p>
            <a:pPr eaLnBrk="1" hangingPunct="1">
              <a:spcBef>
                <a:spcPct val="0"/>
              </a:spcBef>
              <a:buFontTx/>
              <a:buNone/>
            </a:pPr>
            <a:r>
              <a:rPr lang="zh-CN" altLang="en-US" sz="2000">
                <a:solidFill>
                  <a:schemeClr val="tx1"/>
                </a:solidFill>
                <a:latin typeface="宋体" panose="02010600030101010101" pitchFamily="2" charset="-122"/>
                <a:ea typeface="宋体" panose="02010600030101010101" pitchFamily="2" charset="-122"/>
              </a:rPr>
              <a:t>（</a:t>
            </a:r>
            <a:r>
              <a:rPr lang="en-US" altLang="zh-CN" sz="2000">
                <a:solidFill>
                  <a:schemeClr val="tx1"/>
                </a:solidFill>
                <a:latin typeface="宋体" panose="02010600030101010101" pitchFamily="2" charset="-122"/>
                <a:ea typeface="宋体" panose="02010600030101010101" pitchFamily="2" charset="-122"/>
              </a:rPr>
              <a:t>2</a:t>
            </a:r>
            <a:r>
              <a:rPr lang="zh-CN" altLang="en-US" sz="2000">
                <a:solidFill>
                  <a:schemeClr val="tx1"/>
                </a:solidFill>
                <a:latin typeface="宋体" panose="02010600030101010101" pitchFamily="2" charset="-122"/>
                <a:ea typeface="宋体" panose="02010600030101010101" pitchFamily="2" charset="-122"/>
              </a:rPr>
              <a:t>）公差带：</a:t>
            </a:r>
            <a:endParaRPr lang="en-US" altLang="zh-CN" sz="2000">
              <a:solidFill>
                <a:schemeClr val="tx1"/>
              </a:solidFill>
              <a:latin typeface="宋体" panose="02010600030101010101" pitchFamily="2" charset="-122"/>
              <a:ea typeface="宋体" panose="02010600030101010101" pitchFamily="2" charset="-122"/>
            </a:endParaRPr>
          </a:p>
          <a:p>
            <a:pPr eaLnBrk="1" hangingPunct="1">
              <a:spcBef>
                <a:spcPct val="0"/>
              </a:spcBef>
              <a:buFontTx/>
              <a:buNone/>
            </a:pPr>
            <a:r>
              <a:rPr lang="zh-CN" altLang="en-US" sz="2000">
                <a:solidFill>
                  <a:schemeClr val="tx1"/>
                </a:solidFill>
                <a:latin typeface="宋体" panose="02010600030101010101" pitchFamily="2" charset="-122"/>
                <a:ea typeface="宋体" panose="02010600030101010101" pitchFamily="2" charset="-122"/>
              </a:rPr>
              <a:t>       在公差带图中，由代表上极限偏差和下极限偏差或上极限尺寸和下</a:t>
            </a:r>
            <a:endParaRPr lang="en-US" altLang="zh-CN" sz="2000">
              <a:solidFill>
                <a:schemeClr val="tx1"/>
              </a:solidFill>
              <a:latin typeface="宋体" panose="02010600030101010101" pitchFamily="2" charset="-122"/>
              <a:ea typeface="宋体" panose="02010600030101010101" pitchFamily="2" charset="-122"/>
            </a:endParaRPr>
          </a:p>
          <a:p>
            <a:pPr eaLnBrk="1" hangingPunct="1">
              <a:spcBef>
                <a:spcPct val="0"/>
              </a:spcBef>
              <a:buFontTx/>
              <a:buNone/>
            </a:pPr>
            <a:r>
              <a:rPr lang="en-US" altLang="zh-CN" sz="2000">
                <a:solidFill>
                  <a:schemeClr val="tx1"/>
                </a:solidFill>
                <a:latin typeface="宋体" panose="02010600030101010101" pitchFamily="2" charset="-122"/>
                <a:ea typeface="宋体" panose="02010600030101010101" pitchFamily="2" charset="-122"/>
              </a:rPr>
              <a:t>  </a:t>
            </a:r>
            <a:r>
              <a:rPr lang="zh-CN" altLang="en-US" sz="2000">
                <a:solidFill>
                  <a:schemeClr val="tx1"/>
                </a:solidFill>
                <a:latin typeface="宋体" panose="02010600030101010101" pitchFamily="2" charset="-122"/>
                <a:ea typeface="宋体" panose="02010600030101010101" pitchFamily="2" charset="-122"/>
              </a:rPr>
              <a:t> 极限尺寸的两条直线所限定的一个区域。它是由公差大小和其相对零线</a:t>
            </a:r>
            <a:endParaRPr lang="en-US" altLang="zh-CN" sz="2000">
              <a:solidFill>
                <a:schemeClr val="tx1"/>
              </a:solidFill>
              <a:latin typeface="宋体" panose="02010600030101010101" pitchFamily="2" charset="-122"/>
              <a:ea typeface="宋体" panose="02010600030101010101" pitchFamily="2" charset="-122"/>
            </a:endParaRPr>
          </a:p>
          <a:p>
            <a:pPr eaLnBrk="1" hangingPunct="1">
              <a:spcBef>
                <a:spcPct val="0"/>
              </a:spcBef>
              <a:buFontTx/>
              <a:buNone/>
            </a:pPr>
            <a:r>
              <a:rPr lang="en-US" altLang="zh-CN" sz="2000">
                <a:solidFill>
                  <a:schemeClr val="tx1"/>
                </a:solidFill>
                <a:latin typeface="宋体" panose="02010600030101010101" pitchFamily="2" charset="-122"/>
                <a:ea typeface="宋体" panose="02010600030101010101" pitchFamily="2" charset="-122"/>
              </a:rPr>
              <a:t>   </a:t>
            </a:r>
            <a:r>
              <a:rPr lang="zh-CN" altLang="en-US" sz="2000">
                <a:solidFill>
                  <a:schemeClr val="tx1"/>
                </a:solidFill>
                <a:latin typeface="宋体" panose="02010600030101010101" pitchFamily="2" charset="-122"/>
                <a:ea typeface="宋体" panose="02010600030101010101" pitchFamily="2" charset="-122"/>
              </a:rPr>
              <a:t>的位置如基本偏差来确定。</a:t>
            </a:r>
          </a:p>
        </p:txBody>
      </p:sp>
      <p:sp>
        <p:nvSpPr>
          <p:cNvPr id="31747" name="TextBox 4">
            <a:extLst>
              <a:ext uri="{FF2B5EF4-FFF2-40B4-BE49-F238E27FC236}">
                <a16:creationId xmlns:a16="http://schemas.microsoft.com/office/drawing/2014/main" id="{54EC5B8B-2622-F3B3-F860-BCFE2A67FB25}"/>
              </a:ext>
            </a:extLst>
          </p:cNvPr>
          <p:cNvSpPr txBox="1">
            <a:spLocks noChangeArrowheads="1"/>
          </p:cNvSpPr>
          <p:nvPr/>
        </p:nvSpPr>
        <p:spPr bwMode="auto">
          <a:xfrm>
            <a:off x="3216275" y="1196975"/>
            <a:ext cx="1860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0"/>
              </a:spcBef>
              <a:buFontTx/>
              <a:buNone/>
            </a:pPr>
            <a:r>
              <a:rPr lang="en-US" altLang="zh-CN" sz="2400">
                <a:solidFill>
                  <a:schemeClr val="tx1"/>
                </a:solidFill>
                <a:latin typeface="宋体" panose="02010600030101010101" pitchFamily="2" charset="-122"/>
                <a:ea typeface="宋体" panose="02010600030101010101" pitchFamily="2" charset="-122"/>
              </a:rPr>
              <a:t>6</a:t>
            </a:r>
            <a:r>
              <a:rPr lang="zh-CN" altLang="en-US" sz="2400">
                <a:solidFill>
                  <a:schemeClr val="tx1"/>
                </a:solidFill>
                <a:latin typeface="宋体" panose="02010600030101010101" pitchFamily="2" charset="-122"/>
                <a:ea typeface="宋体" panose="02010600030101010101" pitchFamily="2" charset="-122"/>
              </a:rPr>
              <a:t>）公差带图</a:t>
            </a:r>
          </a:p>
        </p:txBody>
      </p:sp>
      <p:pic>
        <p:nvPicPr>
          <p:cNvPr id="31748" name="Picture 5">
            <a:extLst>
              <a:ext uri="{FF2B5EF4-FFF2-40B4-BE49-F238E27FC236}">
                <a16:creationId xmlns:a16="http://schemas.microsoft.com/office/drawing/2014/main" id="{F0142335-51BA-D70E-95F8-1F74EDCA18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6105" t="28261" r="37923" b="20108"/>
          <a:stretch>
            <a:fillRect/>
          </a:stretch>
        </p:blipFill>
        <p:spPr bwMode="auto">
          <a:xfrm>
            <a:off x="4943476" y="4076701"/>
            <a:ext cx="2232025" cy="206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a:extLst>
              <a:ext uri="{FF2B5EF4-FFF2-40B4-BE49-F238E27FC236}">
                <a16:creationId xmlns:a16="http://schemas.microsoft.com/office/drawing/2014/main" id="{695E468E-C1AE-A467-A95D-498D2A0E05ED}"/>
              </a:ext>
            </a:extLst>
          </p:cNvPr>
          <p:cNvSpPr txBox="1">
            <a:spLocks noChangeArrowheads="1"/>
          </p:cNvSpPr>
          <p:nvPr/>
        </p:nvSpPr>
        <p:spPr bwMode="auto">
          <a:xfrm>
            <a:off x="3071813" y="1125538"/>
            <a:ext cx="708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50000"/>
              </a:spcBef>
              <a:buFontTx/>
              <a:buNone/>
            </a:pPr>
            <a:r>
              <a:rPr kumimoji="1" lang="en-US" altLang="zh-CN" sz="2400">
                <a:solidFill>
                  <a:schemeClr val="tx1"/>
                </a:solidFill>
                <a:latin typeface="宋体" panose="02010600030101010101" pitchFamily="2" charset="-122"/>
                <a:ea typeface="宋体" panose="02010600030101010101" pitchFamily="2" charset="-122"/>
              </a:rPr>
              <a:t>3</a:t>
            </a:r>
            <a:r>
              <a:rPr kumimoji="1" lang="zh-CN" altLang="en-US" sz="2400">
                <a:solidFill>
                  <a:schemeClr val="tx1"/>
                </a:solidFill>
                <a:latin typeface="宋体" panose="02010600030101010101" pitchFamily="2" charset="-122"/>
                <a:ea typeface="宋体" panose="02010600030101010101" pitchFamily="2" charset="-122"/>
              </a:rPr>
              <a:t>：标准公差与基本偏差</a:t>
            </a:r>
          </a:p>
        </p:txBody>
      </p:sp>
      <p:sp>
        <p:nvSpPr>
          <p:cNvPr id="32771" name="Text Box 4">
            <a:extLst>
              <a:ext uri="{FF2B5EF4-FFF2-40B4-BE49-F238E27FC236}">
                <a16:creationId xmlns:a16="http://schemas.microsoft.com/office/drawing/2014/main" id="{892922C3-C54F-3C00-76F4-92CDC4A4EED9}"/>
              </a:ext>
            </a:extLst>
          </p:cNvPr>
          <p:cNvSpPr txBox="1">
            <a:spLocks noChangeArrowheads="1"/>
          </p:cNvSpPr>
          <p:nvPr/>
        </p:nvSpPr>
        <p:spPr bwMode="auto">
          <a:xfrm>
            <a:off x="3835400" y="2476501"/>
            <a:ext cx="542925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50000"/>
              </a:spcBef>
              <a:buFontTx/>
              <a:buNone/>
            </a:pPr>
            <a:r>
              <a:rPr kumimoji="1" lang="zh-CN" altLang="en-US" sz="2000">
                <a:solidFill>
                  <a:schemeClr val="tx1"/>
                </a:solidFill>
                <a:latin typeface="宋体" panose="02010600030101010101" pitchFamily="2" charset="-122"/>
                <a:ea typeface="宋体" panose="02010600030101010101" pitchFamily="2" charset="-122"/>
              </a:rPr>
              <a:t>标准公差确定“公差带大小”</a:t>
            </a:r>
          </a:p>
          <a:p>
            <a:pPr eaLnBrk="1" hangingPunct="1">
              <a:spcBef>
                <a:spcPct val="50000"/>
              </a:spcBef>
              <a:buFontTx/>
              <a:buNone/>
            </a:pPr>
            <a:r>
              <a:rPr kumimoji="1" lang="zh-CN" altLang="en-US" sz="2000">
                <a:solidFill>
                  <a:schemeClr val="tx1"/>
                </a:solidFill>
                <a:latin typeface="宋体" panose="02010600030101010101" pitchFamily="2" charset="-122"/>
                <a:ea typeface="宋体" panose="02010600030101010101" pitchFamily="2" charset="-122"/>
              </a:rPr>
              <a:t>基本偏差确定“公差带位置”</a:t>
            </a:r>
          </a:p>
        </p:txBody>
      </p:sp>
      <p:pic>
        <p:nvPicPr>
          <p:cNvPr id="32772" name="Picture 10">
            <a:extLst>
              <a:ext uri="{FF2B5EF4-FFF2-40B4-BE49-F238E27FC236}">
                <a16:creationId xmlns:a16="http://schemas.microsoft.com/office/drawing/2014/main" id="{F379A0B3-E4B3-DA47-CD33-058A9B6EBE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6605" t="25543" r="29688" b="24185"/>
          <a:stretch>
            <a:fillRect/>
          </a:stretch>
        </p:blipFill>
        <p:spPr bwMode="auto">
          <a:xfrm>
            <a:off x="3935414" y="3644900"/>
            <a:ext cx="4029075"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TextBox 9">
            <a:extLst>
              <a:ext uri="{FF2B5EF4-FFF2-40B4-BE49-F238E27FC236}">
                <a16:creationId xmlns:a16="http://schemas.microsoft.com/office/drawing/2014/main" id="{7265D333-BD97-AC72-C9F9-223E642B23BF}"/>
              </a:ext>
            </a:extLst>
          </p:cNvPr>
          <p:cNvSpPr txBox="1">
            <a:spLocks noChangeArrowheads="1"/>
          </p:cNvSpPr>
          <p:nvPr/>
        </p:nvSpPr>
        <p:spPr bwMode="auto">
          <a:xfrm>
            <a:off x="2424113" y="1844675"/>
            <a:ext cx="6596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0"/>
              </a:spcBef>
              <a:buFontTx/>
              <a:buNone/>
            </a:pPr>
            <a:r>
              <a:rPr kumimoji="1" lang="zh-CN" altLang="en-US" sz="2000">
                <a:solidFill>
                  <a:schemeClr val="tx1"/>
                </a:solidFill>
                <a:latin typeface="宋体" panose="02010600030101010101" pitchFamily="2" charset="-122"/>
                <a:ea typeface="宋体" panose="02010600030101010101" pitchFamily="2" charset="-122"/>
              </a:rPr>
              <a:t>公差带由“公差带大小”和“公差带位置”两个要素组成</a:t>
            </a:r>
            <a:endParaRPr lang="zh-CN" altLang="en-US" sz="2000">
              <a:solidFill>
                <a:schemeClr val="tx1"/>
              </a:solidFill>
              <a:ea typeface="宋体" panose="02010600030101010101" pitchFamily="2"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5">
            <a:extLst>
              <a:ext uri="{FF2B5EF4-FFF2-40B4-BE49-F238E27FC236}">
                <a16:creationId xmlns:a16="http://schemas.microsoft.com/office/drawing/2014/main" id="{81112EA6-007B-FAB0-E661-30ECFBC6B904}"/>
              </a:ext>
            </a:extLst>
          </p:cNvPr>
          <p:cNvSpPr txBox="1">
            <a:spLocks noChangeArrowheads="1"/>
          </p:cNvSpPr>
          <p:nvPr/>
        </p:nvSpPr>
        <p:spPr bwMode="auto">
          <a:xfrm>
            <a:off x="2351089" y="2276475"/>
            <a:ext cx="77866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50000"/>
              </a:spcBef>
            </a:pPr>
            <a:r>
              <a:rPr kumimoji="1" lang="zh-CN" altLang="en-US" sz="2000">
                <a:solidFill>
                  <a:schemeClr val="tx1"/>
                </a:solidFill>
                <a:latin typeface="宋体" panose="02010600030101010101" pitchFamily="2" charset="-122"/>
                <a:ea typeface="宋体" panose="02010600030101010101" pitchFamily="2" charset="-122"/>
              </a:rPr>
              <a:t>是国家标准规定的，用以确定公差带大小的标准化数值。</a:t>
            </a:r>
          </a:p>
        </p:txBody>
      </p:sp>
      <p:sp>
        <p:nvSpPr>
          <p:cNvPr id="33795" name="Text Box 6">
            <a:extLst>
              <a:ext uri="{FF2B5EF4-FFF2-40B4-BE49-F238E27FC236}">
                <a16:creationId xmlns:a16="http://schemas.microsoft.com/office/drawing/2014/main" id="{8E4F7111-AC6F-227F-1121-6808C7D79191}"/>
              </a:ext>
            </a:extLst>
          </p:cNvPr>
          <p:cNvSpPr txBox="1">
            <a:spLocks noChangeArrowheads="1"/>
          </p:cNvSpPr>
          <p:nvPr/>
        </p:nvSpPr>
        <p:spPr bwMode="auto">
          <a:xfrm>
            <a:off x="3143250" y="3500438"/>
            <a:ext cx="6337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50000"/>
              </a:spcBef>
              <a:buFontTx/>
              <a:buNone/>
            </a:pPr>
            <a:r>
              <a:rPr kumimoji="1" lang="zh-CN" altLang="en-US" sz="2000">
                <a:solidFill>
                  <a:schemeClr val="tx1"/>
                </a:solidFill>
                <a:latin typeface="宋体" panose="02010600030101010101" pitchFamily="2" charset="-122"/>
                <a:ea typeface="宋体" panose="02010600030101010101" pitchFamily="2" charset="-122"/>
              </a:rPr>
              <a:t>分</a:t>
            </a:r>
            <a:r>
              <a:rPr kumimoji="1" lang="en-US" altLang="zh-CN" sz="2000">
                <a:solidFill>
                  <a:schemeClr val="tx1"/>
                </a:solidFill>
                <a:latin typeface="宋体" panose="02010600030101010101" pitchFamily="2" charset="-122"/>
                <a:ea typeface="宋体" panose="02010600030101010101" pitchFamily="2" charset="-122"/>
              </a:rPr>
              <a:t>20</a:t>
            </a:r>
            <a:r>
              <a:rPr kumimoji="1" lang="zh-CN" altLang="en-US" sz="2000">
                <a:solidFill>
                  <a:schemeClr val="tx1"/>
                </a:solidFill>
                <a:latin typeface="宋体" panose="02010600030101010101" pitchFamily="2" charset="-122"/>
                <a:ea typeface="宋体" panose="02010600030101010101" pitchFamily="2" charset="-122"/>
              </a:rPr>
              <a:t>个等级 ，即 ：</a:t>
            </a:r>
            <a:r>
              <a:rPr kumimoji="1" lang="en-US" altLang="zh-CN" sz="2000">
                <a:solidFill>
                  <a:schemeClr val="tx1"/>
                </a:solidFill>
                <a:latin typeface="宋体" panose="02010600030101010101" pitchFamily="2" charset="-122"/>
                <a:ea typeface="宋体" panose="02010600030101010101" pitchFamily="2" charset="-122"/>
              </a:rPr>
              <a:t>IT01</a:t>
            </a:r>
            <a:r>
              <a:rPr kumimoji="1" lang="zh-CN" altLang="en-US" sz="2000">
                <a:solidFill>
                  <a:schemeClr val="tx1"/>
                </a:solidFill>
                <a:latin typeface="宋体" panose="02010600030101010101" pitchFamily="2" charset="-122"/>
                <a:ea typeface="宋体" panose="02010600030101010101" pitchFamily="2" charset="-122"/>
              </a:rPr>
              <a:t>、</a:t>
            </a:r>
            <a:r>
              <a:rPr kumimoji="1" lang="en-US" altLang="zh-CN" sz="2000">
                <a:solidFill>
                  <a:schemeClr val="tx1"/>
                </a:solidFill>
                <a:latin typeface="宋体" panose="02010600030101010101" pitchFamily="2" charset="-122"/>
                <a:ea typeface="宋体" panose="02010600030101010101" pitchFamily="2" charset="-122"/>
              </a:rPr>
              <a:t>IT0</a:t>
            </a:r>
            <a:r>
              <a:rPr kumimoji="1" lang="zh-CN" altLang="en-US" sz="2000">
                <a:solidFill>
                  <a:schemeClr val="tx1"/>
                </a:solidFill>
                <a:latin typeface="宋体" panose="02010600030101010101" pitchFamily="2" charset="-122"/>
                <a:ea typeface="宋体" panose="02010600030101010101" pitchFamily="2" charset="-122"/>
              </a:rPr>
              <a:t>、</a:t>
            </a:r>
            <a:r>
              <a:rPr kumimoji="1" lang="en-US" altLang="zh-CN" sz="2000">
                <a:solidFill>
                  <a:schemeClr val="tx1"/>
                </a:solidFill>
                <a:latin typeface="宋体" panose="02010600030101010101" pitchFamily="2" charset="-122"/>
                <a:ea typeface="宋体" panose="02010600030101010101" pitchFamily="2" charset="-122"/>
              </a:rPr>
              <a:t>IT1</a:t>
            </a:r>
            <a:r>
              <a:rPr kumimoji="1" lang="zh-CN" altLang="en-US" sz="2000">
                <a:solidFill>
                  <a:schemeClr val="tx1"/>
                </a:solidFill>
                <a:latin typeface="宋体" panose="02010600030101010101" pitchFamily="2" charset="-122"/>
                <a:ea typeface="宋体" panose="02010600030101010101" pitchFamily="2" charset="-122"/>
              </a:rPr>
              <a:t>、</a:t>
            </a:r>
            <a:r>
              <a:rPr kumimoji="1" lang="en-US" altLang="zh-CN" sz="2000">
                <a:solidFill>
                  <a:schemeClr val="tx1"/>
                </a:solidFill>
                <a:latin typeface="宋体" panose="02010600030101010101" pitchFamily="2" charset="-122"/>
                <a:ea typeface="宋体" panose="02010600030101010101" pitchFamily="2" charset="-122"/>
              </a:rPr>
              <a:t>……IT18</a:t>
            </a:r>
          </a:p>
        </p:txBody>
      </p:sp>
      <p:sp>
        <p:nvSpPr>
          <p:cNvPr id="33796" name="Text Box 7">
            <a:extLst>
              <a:ext uri="{FF2B5EF4-FFF2-40B4-BE49-F238E27FC236}">
                <a16:creationId xmlns:a16="http://schemas.microsoft.com/office/drawing/2014/main" id="{352AF7FC-0FA7-6887-8C96-A8FBB2AE224F}"/>
              </a:ext>
            </a:extLst>
          </p:cNvPr>
          <p:cNvSpPr txBox="1">
            <a:spLocks noChangeArrowheads="1"/>
          </p:cNvSpPr>
          <p:nvPr/>
        </p:nvSpPr>
        <p:spPr bwMode="auto">
          <a:xfrm>
            <a:off x="2711451" y="4149725"/>
            <a:ext cx="7820025"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50000"/>
              </a:spcBef>
              <a:buFontTx/>
              <a:buNone/>
            </a:pPr>
            <a:r>
              <a:rPr kumimoji="1" lang="zh-CN" altLang="en-US" sz="2000">
                <a:solidFill>
                  <a:schemeClr val="tx1"/>
                </a:solidFill>
                <a:latin typeface="宋体" panose="02010600030101010101" pitchFamily="2" charset="-122"/>
                <a:ea typeface="宋体" panose="02010600030101010101" pitchFamily="2" charset="-122"/>
              </a:rPr>
              <a:t>阿拉伯数字表示公差等级，是反映尺寸精确程度的等级</a:t>
            </a:r>
          </a:p>
          <a:p>
            <a:pPr eaLnBrk="1" hangingPunct="1">
              <a:spcBef>
                <a:spcPct val="50000"/>
              </a:spcBef>
              <a:buFontTx/>
              <a:buNone/>
            </a:pPr>
            <a:r>
              <a:rPr kumimoji="1" lang="zh-CN" altLang="en-US" sz="2000">
                <a:solidFill>
                  <a:schemeClr val="tx1"/>
                </a:solidFill>
                <a:latin typeface="宋体" panose="02010600030101010101" pitchFamily="2" charset="-122"/>
                <a:ea typeface="宋体" panose="02010600030101010101" pitchFamily="2" charset="-122"/>
              </a:rPr>
              <a:t>从</a:t>
            </a:r>
            <a:r>
              <a:rPr kumimoji="1" lang="en-US" altLang="zh-CN" sz="2000">
                <a:solidFill>
                  <a:schemeClr val="tx1"/>
                </a:solidFill>
                <a:latin typeface="宋体" panose="02010600030101010101" pitchFamily="2" charset="-122"/>
                <a:ea typeface="宋体" panose="02010600030101010101" pitchFamily="2" charset="-122"/>
              </a:rPr>
              <a:t>IT01</a:t>
            </a:r>
            <a:r>
              <a:rPr kumimoji="1" lang="zh-CN" altLang="en-US" sz="2000">
                <a:solidFill>
                  <a:schemeClr val="tx1"/>
                </a:solidFill>
                <a:latin typeface="宋体" panose="02010600030101010101" pitchFamily="2" charset="-122"/>
                <a:ea typeface="宋体" panose="02010600030101010101" pitchFamily="2" charset="-122"/>
              </a:rPr>
              <a:t>到</a:t>
            </a:r>
            <a:r>
              <a:rPr kumimoji="1" lang="en-US" altLang="zh-CN" sz="2000">
                <a:solidFill>
                  <a:schemeClr val="tx1"/>
                </a:solidFill>
                <a:latin typeface="宋体" panose="02010600030101010101" pitchFamily="2" charset="-122"/>
                <a:ea typeface="宋体" panose="02010600030101010101" pitchFamily="2" charset="-122"/>
              </a:rPr>
              <a:t>IT18</a:t>
            </a:r>
            <a:r>
              <a:rPr kumimoji="1" lang="zh-CN" altLang="en-US" sz="2000">
                <a:solidFill>
                  <a:schemeClr val="tx1"/>
                </a:solidFill>
                <a:latin typeface="宋体" panose="02010600030101010101" pitchFamily="2" charset="-122"/>
                <a:ea typeface="宋体" panose="02010600030101010101" pitchFamily="2" charset="-122"/>
              </a:rPr>
              <a:t>，公差等级依此降低，而相应的标准公差</a:t>
            </a:r>
            <a:endParaRPr kumimoji="1" lang="en-US" altLang="zh-CN" sz="2000">
              <a:solidFill>
                <a:schemeClr val="tx1"/>
              </a:solidFill>
              <a:latin typeface="宋体" panose="02010600030101010101" pitchFamily="2" charset="-122"/>
              <a:ea typeface="宋体" panose="02010600030101010101" pitchFamily="2" charset="-122"/>
            </a:endParaRPr>
          </a:p>
          <a:p>
            <a:pPr eaLnBrk="1" hangingPunct="1">
              <a:spcBef>
                <a:spcPct val="50000"/>
              </a:spcBef>
              <a:buFontTx/>
              <a:buNone/>
            </a:pPr>
            <a:r>
              <a:rPr kumimoji="1" lang="zh-CN" altLang="en-US" sz="2000">
                <a:solidFill>
                  <a:schemeClr val="tx1"/>
                </a:solidFill>
                <a:latin typeface="宋体" panose="02010600030101010101" pitchFamily="2" charset="-122"/>
                <a:ea typeface="宋体" panose="02010600030101010101" pitchFamily="2" charset="-122"/>
              </a:rPr>
              <a:t>值依次增大。</a:t>
            </a:r>
          </a:p>
        </p:txBody>
      </p:sp>
      <p:sp>
        <p:nvSpPr>
          <p:cNvPr id="33797" name="Text Box 8">
            <a:extLst>
              <a:ext uri="{FF2B5EF4-FFF2-40B4-BE49-F238E27FC236}">
                <a16:creationId xmlns:a16="http://schemas.microsoft.com/office/drawing/2014/main" id="{0B1A1F02-F775-CD9C-72DE-0A4409B05094}"/>
              </a:ext>
            </a:extLst>
          </p:cNvPr>
          <p:cNvSpPr txBox="1">
            <a:spLocks noChangeArrowheads="1"/>
          </p:cNvSpPr>
          <p:nvPr/>
        </p:nvSpPr>
        <p:spPr bwMode="auto">
          <a:xfrm>
            <a:off x="3216275" y="1484313"/>
            <a:ext cx="460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0"/>
              </a:spcBef>
              <a:buFontTx/>
              <a:buNone/>
            </a:pPr>
            <a:r>
              <a:rPr kumimoji="1" lang="zh-CN" altLang="en-US" sz="2400">
                <a:solidFill>
                  <a:schemeClr val="tx1"/>
                </a:solidFill>
                <a:latin typeface="宋体" panose="02010600030101010101" pitchFamily="2" charset="-122"/>
                <a:ea typeface="宋体" panose="02010600030101010101" pitchFamily="2" charset="-122"/>
              </a:rPr>
              <a:t>（</a:t>
            </a:r>
            <a:r>
              <a:rPr kumimoji="1" lang="en-US" altLang="zh-CN" sz="2400">
                <a:solidFill>
                  <a:schemeClr val="tx1"/>
                </a:solidFill>
                <a:latin typeface="宋体" panose="02010600030101010101" pitchFamily="2" charset="-122"/>
                <a:ea typeface="宋体" panose="02010600030101010101" pitchFamily="2" charset="-122"/>
              </a:rPr>
              <a:t>1</a:t>
            </a:r>
            <a:r>
              <a:rPr kumimoji="1" lang="zh-CN" altLang="en-US" sz="2400">
                <a:solidFill>
                  <a:schemeClr val="tx1"/>
                </a:solidFill>
                <a:latin typeface="宋体" panose="02010600030101010101" pitchFamily="2" charset="-122"/>
                <a:ea typeface="宋体" panose="02010600030101010101" pitchFamily="2" charset="-122"/>
              </a:rPr>
              <a:t>）标准公差：用 “</a:t>
            </a:r>
            <a:r>
              <a:rPr kumimoji="1" lang="en-US" altLang="zh-CN" sz="2400">
                <a:solidFill>
                  <a:schemeClr val="tx1"/>
                </a:solidFill>
                <a:latin typeface="宋体" panose="02010600030101010101" pitchFamily="2" charset="-122"/>
                <a:ea typeface="宋体" panose="02010600030101010101" pitchFamily="2" charset="-122"/>
              </a:rPr>
              <a:t>IT” </a:t>
            </a:r>
            <a:r>
              <a:rPr kumimoji="1" lang="zh-CN" altLang="en-US" sz="2400">
                <a:solidFill>
                  <a:schemeClr val="tx1"/>
                </a:solidFill>
                <a:latin typeface="宋体" panose="02010600030101010101" pitchFamily="2" charset="-122"/>
                <a:ea typeface="宋体" panose="02010600030101010101" pitchFamily="2" charset="-122"/>
              </a:rPr>
              <a:t>表示</a:t>
            </a:r>
          </a:p>
        </p:txBody>
      </p:sp>
      <p:sp>
        <p:nvSpPr>
          <p:cNvPr id="33798" name="Text Box 9">
            <a:extLst>
              <a:ext uri="{FF2B5EF4-FFF2-40B4-BE49-F238E27FC236}">
                <a16:creationId xmlns:a16="http://schemas.microsoft.com/office/drawing/2014/main" id="{157460CD-1C27-40E6-F0B7-5F7A5A338322}"/>
              </a:ext>
            </a:extLst>
          </p:cNvPr>
          <p:cNvSpPr txBox="1">
            <a:spLocks noChangeArrowheads="1"/>
          </p:cNvSpPr>
          <p:nvPr/>
        </p:nvSpPr>
        <p:spPr bwMode="auto">
          <a:xfrm>
            <a:off x="2393950" y="2982913"/>
            <a:ext cx="54435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0"/>
              </a:spcBef>
            </a:pPr>
            <a:r>
              <a:rPr kumimoji="1" lang="zh-CN" altLang="en-US" sz="2000">
                <a:solidFill>
                  <a:schemeClr val="tx1"/>
                </a:solidFill>
                <a:latin typeface="宋体" panose="02010600030101010101" pitchFamily="2" charset="-122"/>
                <a:ea typeface="宋体" panose="02010600030101010101" pitchFamily="2" charset="-122"/>
              </a:rPr>
              <a:t>由</a:t>
            </a:r>
            <a:r>
              <a:rPr kumimoji="1" lang="en-US" altLang="zh-CN" sz="2000">
                <a:solidFill>
                  <a:schemeClr val="tx1"/>
                </a:solidFill>
                <a:latin typeface="宋体" panose="02010600030101010101" pitchFamily="2" charset="-122"/>
                <a:ea typeface="宋体" panose="02010600030101010101" pitchFamily="2" charset="-122"/>
              </a:rPr>
              <a:t>IT</a:t>
            </a:r>
            <a:r>
              <a:rPr kumimoji="1" lang="zh-CN" altLang="en-US" sz="2000">
                <a:solidFill>
                  <a:schemeClr val="tx1"/>
                </a:solidFill>
                <a:latin typeface="宋体" panose="02010600030101010101" pitchFamily="2" charset="-122"/>
                <a:ea typeface="宋体" panose="02010600030101010101" pitchFamily="2" charset="-122"/>
              </a:rPr>
              <a:t>和数字组成的代号为标准公差等级代号。</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3">
            <a:extLst>
              <a:ext uri="{FF2B5EF4-FFF2-40B4-BE49-F238E27FC236}">
                <a16:creationId xmlns:a16="http://schemas.microsoft.com/office/drawing/2014/main" id="{25D59BA1-F274-2588-1FDF-4C4E872BC68B}"/>
              </a:ext>
            </a:extLst>
          </p:cNvPr>
          <p:cNvSpPr txBox="1">
            <a:spLocks noChangeArrowheads="1"/>
          </p:cNvSpPr>
          <p:nvPr/>
        </p:nvSpPr>
        <p:spPr bwMode="auto">
          <a:xfrm>
            <a:off x="3143251" y="908051"/>
            <a:ext cx="8143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50000"/>
              </a:spcBef>
              <a:buFontTx/>
              <a:buNone/>
            </a:pPr>
            <a:r>
              <a:rPr kumimoji="1" lang="zh-CN" altLang="en-US" sz="2400">
                <a:solidFill>
                  <a:schemeClr val="tx1"/>
                </a:solidFill>
                <a:latin typeface="宋体" panose="02010600030101010101" pitchFamily="2" charset="-122"/>
                <a:ea typeface="宋体" panose="02010600030101010101" pitchFamily="2" charset="-122"/>
              </a:rPr>
              <a:t>（</a:t>
            </a:r>
            <a:r>
              <a:rPr kumimoji="1" lang="en-US" altLang="zh-CN" sz="2400">
                <a:solidFill>
                  <a:schemeClr val="tx1"/>
                </a:solidFill>
                <a:latin typeface="宋体" panose="02010600030101010101" pitchFamily="2" charset="-122"/>
                <a:ea typeface="宋体" panose="02010600030101010101" pitchFamily="2" charset="-122"/>
              </a:rPr>
              <a:t>2</a:t>
            </a:r>
            <a:r>
              <a:rPr kumimoji="1" lang="zh-CN" altLang="en-US" sz="2400">
                <a:solidFill>
                  <a:schemeClr val="tx1"/>
                </a:solidFill>
                <a:latin typeface="宋体" panose="02010600030101010101" pitchFamily="2" charset="-122"/>
                <a:ea typeface="宋体" panose="02010600030101010101" pitchFamily="2" charset="-122"/>
              </a:rPr>
              <a:t>）基本偏差：</a:t>
            </a:r>
            <a:endParaRPr kumimoji="1" lang="en-US" altLang="zh-CN" sz="2400">
              <a:solidFill>
                <a:schemeClr val="tx1"/>
              </a:solidFill>
              <a:latin typeface="宋体" panose="02010600030101010101" pitchFamily="2" charset="-122"/>
              <a:ea typeface="宋体" panose="02010600030101010101" pitchFamily="2" charset="-122"/>
            </a:endParaRPr>
          </a:p>
        </p:txBody>
      </p:sp>
      <p:pic>
        <p:nvPicPr>
          <p:cNvPr id="34819" name="Picture 17">
            <a:extLst>
              <a:ext uri="{FF2B5EF4-FFF2-40B4-BE49-F238E27FC236}">
                <a16:creationId xmlns:a16="http://schemas.microsoft.com/office/drawing/2014/main" id="{8D5F1A62-C75B-7D64-2ACE-70C1FC160C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6605" t="6522" r="30954" b="5164"/>
          <a:stretch>
            <a:fillRect/>
          </a:stretch>
        </p:blipFill>
        <p:spPr bwMode="auto">
          <a:xfrm>
            <a:off x="3503614" y="2176463"/>
            <a:ext cx="4537075"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矩形 5">
            <a:extLst>
              <a:ext uri="{FF2B5EF4-FFF2-40B4-BE49-F238E27FC236}">
                <a16:creationId xmlns:a16="http://schemas.microsoft.com/office/drawing/2014/main" id="{01CFCE5F-F1E3-D1DE-1D0E-D51C099C1BA7}"/>
              </a:ext>
            </a:extLst>
          </p:cNvPr>
          <p:cNvSpPr>
            <a:spLocks noChangeArrowheads="1"/>
          </p:cNvSpPr>
          <p:nvPr/>
        </p:nvSpPr>
        <p:spPr bwMode="auto">
          <a:xfrm>
            <a:off x="3287714" y="1557339"/>
            <a:ext cx="66246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50000"/>
              </a:spcBef>
              <a:buFontTx/>
              <a:buNone/>
            </a:pPr>
            <a:r>
              <a:rPr lang="zh-CN" altLang="en-US" sz="2000">
                <a:solidFill>
                  <a:schemeClr val="tx1"/>
                </a:solidFill>
                <a:latin typeface="宋体" panose="02010600030101010101" pitchFamily="2" charset="-122"/>
                <a:ea typeface="宋体" panose="02010600030101010101" pitchFamily="2" charset="-122"/>
              </a:rPr>
              <a:t>是确定公差带相对零线位置的那个极限偏差，它可以是上极限偏差或下极限偏差，一般指靠近零线的那个偏差。</a:t>
            </a:r>
            <a:endParaRPr kumimoji="1" lang="zh-CN" altLang="en-US" sz="2000">
              <a:solidFill>
                <a:schemeClr val="tx1"/>
              </a:solidFill>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17">
            <a:extLst>
              <a:ext uri="{FF2B5EF4-FFF2-40B4-BE49-F238E27FC236}">
                <a16:creationId xmlns:a16="http://schemas.microsoft.com/office/drawing/2014/main" id="{2E661EA5-ED2F-63AA-57A4-C4D458280A58}"/>
              </a:ext>
            </a:extLst>
          </p:cNvPr>
          <p:cNvSpPr txBox="1">
            <a:spLocks noChangeArrowheads="1"/>
          </p:cNvSpPr>
          <p:nvPr/>
        </p:nvSpPr>
        <p:spPr bwMode="auto">
          <a:xfrm>
            <a:off x="1774825" y="4000501"/>
            <a:ext cx="87137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0"/>
              </a:spcBef>
              <a:buFontTx/>
              <a:buNone/>
            </a:pPr>
            <a:r>
              <a:rPr lang="zh-CN" altLang="en-US" sz="2400">
                <a:solidFill>
                  <a:schemeClr val="tx1"/>
                </a:solidFill>
                <a:latin typeface="宋体" panose="02010600030101010101" pitchFamily="2" charset="-122"/>
                <a:ea typeface="宋体" panose="02010600030101010101" pitchFamily="2" charset="-122"/>
              </a:rPr>
              <a:t>（</a:t>
            </a:r>
            <a:r>
              <a:rPr lang="en-US" altLang="zh-CN" sz="2400">
                <a:solidFill>
                  <a:schemeClr val="tx1"/>
                </a:solidFill>
                <a:latin typeface="宋体" panose="02010600030101010101" pitchFamily="2" charset="-122"/>
                <a:ea typeface="宋体" panose="02010600030101010101" pitchFamily="2" charset="-122"/>
              </a:rPr>
              <a:t>3</a:t>
            </a:r>
            <a:r>
              <a:rPr lang="zh-CN" altLang="en-US" sz="2400">
                <a:solidFill>
                  <a:schemeClr val="tx1"/>
                </a:solidFill>
                <a:latin typeface="宋体" panose="02010600030101010101" pitchFamily="2" charset="-122"/>
                <a:ea typeface="宋体" panose="02010600030101010101" pitchFamily="2" charset="-122"/>
              </a:rPr>
              <a:t>）公差带代号</a:t>
            </a:r>
          </a:p>
        </p:txBody>
      </p:sp>
      <p:sp>
        <p:nvSpPr>
          <p:cNvPr id="35843" name="Text Box 4">
            <a:extLst>
              <a:ext uri="{FF2B5EF4-FFF2-40B4-BE49-F238E27FC236}">
                <a16:creationId xmlns:a16="http://schemas.microsoft.com/office/drawing/2014/main" id="{1FBDB73B-1536-E660-FF5B-2D35D8D7D122}"/>
              </a:ext>
            </a:extLst>
          </p:cNvPr>
          <p:cNvSpPr txBox="1">
            <a:spLocks noChangeArrowheads="1"/>
          </p:cNvSpPr>
          <p:nvPr/>
        </p:nvSpPr>
        <p:spPr bwMode="auto">
          <a:xfrm>
            <a:off x="1952626" y="1814514"/>
            <a:ext cx="45005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50000"/>
              </a:spcBef>
            </a:pPr>
            <a:r>
              <a:rPr kumimoji="1" lang="zh-CN" altLang="en-US" sz="2000">
                <a:solidFill>
                  <a:schemeClr val="tx1"/>
                </a:solidFill>
                <a:latin typeface="宋体" panose="02010600030101010101" pitchFamily="2" charset="-122"/>
                <a:ea typeface="宋体" panose="02010600030101010101" pitchFamily="2" charset="-122"/>
              </a:rPr>
              <a:t>基本偏差共分</a:t>
            </a:r>
            <a:r>
              <a:rPr kumimoji="1" lang="en-US" altLang="zh-CN" sz="2000">
                <a:solidFill>
                  <a:schemeClr val="tx1"/>
                </a:solidFill>
                <a:latin typeface="宋体" panose="02010600030101010101" pitchFamily="2" charset="-122"/>
                <a:ea typeface="宋体" panose="02010600030101010101" pitchFamily="2" charset="-122"/>
              </a:rPr>
              <a:t>28</a:t>
            </a:r>
            <a:r>
              <a:rPr kumimoji="1" lang="zh-CN" altLang="en-US" sz="2000">
                <a:solidFill>
                  <a:schemeClr val="tx1"/>
                </a:solidFill>
                <a:latin typeface="宋体" panose="02010600030101010101" pitchFamily="2" charset="-122"/>
                <a:ea typeface="宋体" panose="02010600030101010101" pitchFamily="2" charset="-122"/>
              </a:rPr>
              <a:t>个，其代号用字母表示（孔用大写，轴用小写）</a:t>
            </a:r>
          </a:p>
        </p:txBody>
      </p:sp>
      <p:sp>
        <p:nvSpPr>
          <p:cNvPr id="35844" name="Text Box 5">
            <a:extLst>
              <a:ext uri="{FF2B5EF4-FFF2-40B4-BE49-F238E27FC236}">
                <a16:creationId xmlns:a16="http://schemas.microsoft.com/office/drawing/2014/main" id="{22C90D4E-F856-A6D7-9F70-441E2D6C1F1B}"/>
              </a:ext>
            </a:extLst>
          </p:cNvPr>
          <p:cNvSpPr txBox="1">
            <a:spLocks noChangeArrowheads="1"/>
          </p:cNvSpPr>
          <p:nvPr/>
        </p:nvSpPr>
        <p:spPr bwMode="auto">
          <a:xfrm>
            <a:off x="1952626" y="2822576"/>
            <a:ext cx="47910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50000"/>
              </a:spcBef>
            </a:pPr>
            <a:r>
              <a:rPr kumimoji="1" lang="zh-CN" altLang="en-US" sz="2000">
                <a:solidFill>
                  <a:schemeClr val="tx1"/>
                </a:solidFill>
                <a:latin typeface="宋体" panose="02010600030101010101" pitchFamily="2" charset="-122"/>
                <a:ea typeface="宋体" panose="02010600030101010101" pitchFamily="2" charset="-122"/>
              </a:rPr>
              <a:t>基本偏差系列图：只表示公差带的各种位置，而不表示公差的大小。</a:t>
            </a:r>
            <a:endParaRPr kumimoji="1" lang="en-US" altLang="zh-CN" sz="2000">
              <a:solidFill>
                <a:schemeClr val="tx1"/>
              </a:solidFill>
              <a:latin typeface="宋体" panose="02010600030101010101" pitchFamily="2" charset="-122"/>
              <a:ea typeface="宋体" panose="02010600030101010101" pitchFamily="2" charset="-122"/>
            </a:endParaRPr>
          </a:p>
        </p:txBody>
      </p:sp>
      <p:pic>
        <p:nvPicPr>
          <p:cNvPr id="35845" name="Picture 17">
            <a:extLst>
              <a:ext uri="{FF2B5EF4-FFF2-40B4-BE49-F238E27FC236}">
                <a16:creationId xmlns:a16="http://schemas.microsoft.com/office/drawing/2014/main" id="{A0DDA57B-A8C9-C32C-FE03-F4EB40BF34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6605" t="6522" r="30954" b="5164"/>
          <a:stretch>
            <a:fillRect/>
          </a:stretch>
        </p:blipFill>
        <p:spPr bwMode="auto">
          <a:xfrm>
            <a:off x="6672264" y="573089"/>
            <a:ext cx="3743325"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矩形 7">
            <a:extLst>
              <a:ext uri="{FF2B5EF4-FFF2-40B4-BE49-F238E27FC236}">
                <a16:creationId xmlns:a16="http://schemas.microsoft.com/office/drawing/2014/main" id="{9A73C6F0-32BB-726E-F034-E2FFD98B5E80}"/>
              </a:ext>
            </a:extLst>
          </p:cNvPr>
          <p:cNvSpPr>
            <a:spLocks noChangeArrowheads="1"/>
          </p:cNvSpPr>
          <p:nvPr/>
        </p:nvSpPr>
        <p:spPr bwMode="auto">
          <a:xfrm>
            <a:off x="2351089" y="4581526"/>
            <a:ext cx="7921625"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0"/>
              </a:spcBef>
              <a:buFontTx/>
              <a:buNone/>
            </a:pPr>
            <a:r>
              <a:rPr lang="zh-CN" altLang="en-US" sz="2000">
                <a:solidFill>
                  <a:schemeClr val="tx1"/>
                </a:solidFill>
                <a:latin typeface="宋体" panose="02010600030101010101" pitchFamily="2" charset="-122"/>
                <a:ea typeface="宋体" panose="02010600030101010101" pitchFamily="2" charset="-122"/>
              </a:rPr>
              <a:t>公差带代号由基本偏差代号和公差等级数字组成。</a:t>
            </a:r>
          </a:p>
          <a:p>
            <a:pPr eaLnBrk="1" hangingPunct="1">
              <a:spcBef>
                <a:spcPct val="0"/>
              </a:spcBef>
              <a:buFontTx/>
              <a:buNone/>
            </a:pPr>
            <a:r>
              <a:rPr lang="zh-CN" altLang="en-US" sz="2000">
                <a:solidFill>
                  <a:schemeClr val="tx1"/>
                </a:solidFill>
                <a:latin typeface="宋体" panose="02010600030101010101" pitchFamily="2" charset="-122"/>
                <a:ea typeface="宋体" panose="02010600030101010101" pitchFamily="2" charset="-122"/>
              </a:rPr>
              <a:t>  如：</a:t>
            </a:r>
            <a:endParaRPr lang="en-US" altLang="zh-CN" sz="2000">
              <a:solidFill>
                <a:schemeClr val="tx1"/>
              </a:solidFill>
              <a:latin typeface="宋体" panose="02010600030101010101" pitchFamily="2" charset="-122"/>
              <a:ea typeface="宋体" panose="02010600030101010101" pitchFamily="2" charset="-122"/>
            </a:endParaRPr>
          </a:p>
          <a:p>
            <a:pPr eaLnBrk="1" hangingPunct="1">
              <a:spcBef>
                <a:spcPct val="0"/>
              </a:spcBef>
              <a:buFontTx/>
              <a:buNone/>
            </a:pPr>
            <a:r>
              <a:rPr lang="en-US" altLang="zh-CN" sz="2000">
                <a:solidFill>
                  <a:schemeClr val="tx1"/>
                </a:solidFill>
                <a:latin typeface="宋体" panose="02010600030101010101" pitchFamily="2" charset="-122"/>
                <a:ea typeface="宋体" panose="02010600030101010101" pitchFamily="2" charset="-122"/>
              </a:rPr>
              <a:t>    H7</a:t>
            </a:r>
            <a:r>
              <a:rPr lang="zh-CN" altLang="en-US" sz="2000">
                <a:solidFill>
                  <a:schemeClr val="tx1"/>
                </a:solidFill>
                <a:latin typeface="宋体" panose="02010600030101010101" pitchFamily="2" charset="-122"/>
                <a:ea typeface="宋体" panose="02010600030101010101" pitchFamily="2" charset="-122"/>
              </a:rPr>
              <a:t>表示基本偏差代号为</a:t>
            </a:r>
            <a:r>
              <a:rPr lang="en-US" altLang="zh-CN" sz="2000">
                <a:solidFill>
                  <a:schemeClr val="tx1"/>
                </a:solidFill>
                <a:latin typeface="宋体" panose="02010600030101010101" pitchFamily="2" charset="-122"/>
                <a:ea typeface="宋体" panose="02010600030101010101" pitchFamily="2" charset="-122"/>
              </a:rPr>
              <a:t>H</a:t>
            </a:r>
            <a:r>
              <a:rPr lang="zh-CN" altLang="en-US" sz="2000">
                <a:solidFill>
                  <a:schemeClr val="tx1"/>
                </a:solidFill>
                <a:latin typeface="宋体" panose="02010600030101010101" pitchFamily="2" charset="-122"/>
                <a:ea typeface="宋体" panose="02010600030101010101" pitchFamily="2" charset="-122"/>
              </a:rPr>
              <a:t>，公差等级为</a:t>
            </a:r>
            <a:r>
              <a:rPr lang="en-US" altLang="zh-CN" sz="2000">
                <a:solidFill>
                  <a:schemeClr val="tx1"/>
                </a:solidFill>
                <a:latin typeface="宋体" panose="02010600030101010101" pitchFamily="2" charset="-122"/>
                <a:ea typeface="宋体" panose="02010600030101010101" pitchFamily="2" charset="-122"/>
              </a:rPr>
              <a:t>7</a:t>
            </a:r>
            <a:r>
              <a:rPr lang="zh-CN" altLang="en-US" sz="2000">
                <a:solidFill>
                  <a:schemeClr val="tx1"/>
                </a:solidFill>
                <a:latin typeface="宋体" panose="02010600030101010101" pitchFamily="2" charset="-122"/>
                <a:ea typeface="宋体" panose="02010600030101010101" pitchFamily="2" charset="-122"/>
              </a:rPr>
              <a:t>级的孔公差带代号。</a:t>
            </a:r>
          </a:p>
          <a:p>
            <a:pPr eaLnBrk="1" hangingPunct="1">
              <a:spcBef>
                <a:spcPct val="0"/>
              </a:spcBef>
              <a:buFontTx/>
              <a:buNone/>
            </a:pPr>
            <a:r>
              <a:rPr lang="en-US" altLang="zh-CN" sz="2000">
                <a:solidFill>
                  <a:schemeClr val="tx1"/>
                </a:solidFill>
                <a:latin typeface="宋体" panose="02010600030101010101" pitchFamily="2" charset="-122"/>
                <a:ea typeface="宋体" panose="02010600030101010101" pitchFamily="2" charset="-122"/>
              </a:rPr>
              <a:t>    f6</a:t>
            </a:r>
            <a:r>
              <a:rPr lang="zh-CN" altLang="en-US" sz="2000">
                <a:solidFill>
                  <a:schemeClr val="tx1"/>
                </a:solidFill>
                <a:latin typeface="宋体" panose="02010600030101010101" pitchFamily="2" charset="-122"/>
                <a:ea typeface="宋体" panose="02010600030101010101" pitchFamily="2" charset="-122"/>
              </a:rPr>
              <a:t>表示基本偏差代号为</a:t>
            </a:r>
            <a:r>
              <a:rPr lang="en-US" altLang="zh-CN" sz="2000">
                <a:solidFill>
                  <a:schemeClr val="tx1"/>
                </a:solidFill>
                <a:latin typeface="宋体" panose="02010600030101010101" pitchFamily="2" charset="-122"/>
                <a:ea typeface="宋体" panose="02010600030101010101" pitchFamily="2" charset="-122"/>
              </a:rPr>
              <a:t>f</a:t>
            </a:r>
            <a:r>
              <a:rPr lang="zh-CN" altLang="en-US" sz="2000">
                <a:solidFill>
                  <a:schemeClr val="tx1"/>
                </a:solidFill>
                <a:latin typeface="宋体" panose="02010600030101010101" pitchFamily="2" charset="-122"/>
                <a:ea typeface="宋体" panose="02010600030101010101" pitchFamily="2" charset="-122"/>
              </a:rPr>
              <a:t>，公差等级为</a:t>
            </a:r>
            <a:r>
              <a:rPr lang="en-US" altLang="zh-CN" sz="2000">
                <a:solidFill>
                  <a:schemeClr val="tx1"/>
                </a:solidFill>
                <a:latin typeface="宋体" panose="02010600030101010101" pitchFamily="2" charset="-122"/>
                <a:ea typeface="宋体" panose="02010600030101010101" pitchFamily="2" charset="-122"/>
              </a:rPr>
              <a:t>6</a:t>
            </a:r>
            <a:r>
              <a:rPr lang="zh-CN" altLang="en-US" sz="2000">
                <a:solidFill>
                  <a:schemeClr val="tx1"/>
                </a:solidFill>
                <a:latin typeface="宋体" panose="02010600030101010101" pitchFamily="2" charset="-122"/>
                <a:ea typeface="宋体" panose="02010600030101010101" pitchFamily="2" charset="-122"/>
              </a:rPr>
              <a:t>级的轴公差带代号。</a:t>
            </a:r>
          </a:p>
          <a:p>
            <a:pPr eaLnBrk="1" hangingPunct="1">
              <a:spcBef>
                <a:spcPct val="0"/>
              </a:spcBef>
              <a:buFontTx/>
              <a:buNone/>
            </a:pPr>
            <a:endParaRPr lang="zh-CN" altLang="en-US" sz="2000">
              <a:solidFill>
                <a:schemeClr val="tx1"/>
              </a:solidFill>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a:extLst>
              <a:ext uri="{FF2B5EF4-FFF2-40B4-BE49-F238E27FC236}">
                <a16:creationId xmlns:a16="http://schemas.microsoft.com/office/drawing/2014/main" id="{8D42CDCA-699B-07AC-0638-A0565FA85536}"/>
              </a:ext>
            </a:extLst>
          </p:cNvPr>
          <p:cNvSpPr txBox="1">
            <a:spLocks noChangeArrowheads="1"/>
          </p:cNvSpPr>
          <p:nvPr/>
        </p:nvSpPr>
        <p:spPr bwMode="auto">
          <a:xfrm>
            <a:off x="3216275" y="1125538"/>
            <a:ext cx="3925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50000"/>
              </a:spcBef>
              <a:buFontTx/>
              <a:buNone/>
            </a:pPr>
            <a:r>
              <a:rPr kumimoji="1" lang="en-US" altLang="zh-CN" sz="2400">
                <a:solidFill>
                  <a:schemeClr val="tx1"/>
                </a:solidFill>
                <a:latin typeface="宋体" panose="02010600030101010101" pitchFamily="2" charset="-122"/>
                <a:ea typeface="宋体" panose="02010600030101010101" pitchFamily="2" charset="-122"/>
              </a:rPr>
              <a:t>4</a:t>
            </a:r>
            <a:r>
              <a:rPr kumimoji="1" lang="zh-CN" altLang="en-US" sz="2400">
                <a:solidFill>
                  <a:schemeClr val="tx1"/>
                </a:solidFill>
                <a:latin typeface="宋体" panose="02010600030101010101" pitchFamily="2" charset="-122"/>
                <a:ea typeface="宋体" panose="02010600030101010101" pitchFamily="2" charset="-122"/>
              </a:rPr>
              <a:t>：配合种类</a:t>
            </a:r>
          </a:p>
        </p:txBody>
      </p:sp>
      <p:sp>
        <p:nvSpPr>
          <p:cNvPr id="36867" name="Text Box 6">
            <a:extLst>
              <a:ext uri="{FF2B5EF4-FFF2-40B4-BE49-F238E27FC236}">
                <a16:creationId xmlns:a16="http://schemas.microsoft.com/office/drawing/2014/main" id="{E1586EC0-B3AF-013E-FF46-EDB35A61605C}"/>
              </a:ext>
            </a:extLst>
          </p:cNvPr>
          <p:cNvSpPr txBox="1">
            <a:spLocks noChangeArrowheads="1"/>
          </p:cNvSpPr>
          <p:nvPr/>
        </p:nvSpPr>
        <p:spPr bwMode="auto">
          <a:xfrm>
            <a:off x="1811338" y="3200401"/>
            <a:ext cx="85344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50000"/>
              </a:spcBef>
              <a:buFontTx/>
              <a:buNone/>
            </a:pPr>
            <a:r>
              <a:rPr kumimoji="1" lang="zh-CN" altLang="en-US" sz="2000">
                <a:solidFill>
                  <a:schemeClr val="tx1"/>
                </a:solidFill>
                <a:latin typeface="宋体" panose="02010600030101010101" pitchFamily="2" charset="-122"/>
                <a:ea typeface="宋体" panose="02010600030101010101" pitchFamily="2" charset="-122"/>
              </a:rPr>
              <a:t>（</a:t>
            </a:r>
            <a:r>
              <a:rPr kumimoji="1" lang="en-US" altLang="zh-CN" sz="2000">
                <a:solidFill>
                  <a:schemeClr val="tx1"/>
                </a:solidFill>
                <a:latin typeface="宋体" panose="02010600030101010101" pitchFamily="2" charset="-122"/>
                <a:ea typeface="宋体" panose="02010600030101010101" pitchFamily="2" charset="-122"/>
              </a:rPr>
              <a:t>1</a:t>
            </a:r>
            <a:r>
              <a:rPr kumimoji="1" lang="zh-CN" altLang="en-US" sz="2000">
                <a:solidFill>
                  <a:schemeClr val="tx1"/>
                </a:solidFill>
                <a:latin typeface="宋体" panose="02010600030101010101" pitchFamily="2" charset="-122"/>
                <a:ea typeface="宋体" panose="02010600030101010101" pitchFamily="2" charset="-122"/>
              </a:rPr>
              <a:t>）间隙配合：</a:t>
            </a:r>
            <a:r>
              <a:rPr lang="zh-CN" altLang="en-US" sz="2000">
                <a:solidFill>
                  <a:schemeClr val="tx1"/>
                </a:solidFill>
                <a:latin typeface="宋体" panose="02010600030101010101" pitchFamily="2" charset="-122"/>
                <a:ea typeface="宋体" panose="02010600030101010101" pitchFamily="2" charset="-122"/>
              </a:rPr>
              <a:t>具有间隙（包括最小间隙等于零）的配合。</a:t>
            </a:r>
            <a:endParaRPr lang="en-US" altLang="zh-CN" sz="2000">
              <a:solidFill>
                <a:schemeClr val="tx1"/>
              </a:solidFill>
              <a:latin typeface="宋体" panose="02010600030101010101" pitchFamily="2" charset="-122"/>
              <a:ea typeface="宋体" panose="02010600030101010101" pitchFamily="2" charset="-122"/>
            </a:endParaRPr>
          </a:p>
          <a:p>
            <a:pPr eaLnBrk="1" hangingPunct="1">
              <a:spcBef>
                <a:spcPct val="50000"/>
              </a:spcBef>
              <a:buFontTx/>
              <a:buNone/>
            </a:pPr>
            <a:r>
              <a:rPr lang="zh-CN" altLang="en-US" sz="2000">
                <a:solidFill>
                  <a:schemeClr val="tx1"/>
                </a:solidFill>
                <a:latin typeface="宋体" panose="02010600030101010101" pitchFamily="2" charset="-122"/>
                <a:ea typeface="宋体" panose="02010600030101010101" pitchFamily="2" charset="-122"/>
              </a:rPr>
              <a:t>           此时孔的公差带在轴的公差带之上。</a:t>
            </a:r>
            <a:endParaRPr kumimoji="1" lang="zh-CN" altLang="en-US" sz="2000">
              <a:solidFill>
                <a:schemeClr val="tx1"/>
              </a:solidFill>
              <a:latin typeface="宋体" panose="02010600030101010101" pitchFamily="2" charset="-122"/>
              <a:ea typeface="宋体" panose="02010600030101010101" pitchFamily="2" charset="-122"/>
            </a:endParaRPr>
          </a:p>
        </p:txBody>
      </p:sp>
      <p:sp>
        <p:nvSpPr>
          <p:cNvPr id="36868" name="Text Box 7">
            <a:extLst>
              <a:ext uri="{FF2B5EF4-FFF2-40B4-BE49-F238E27FC236}">
                <a16:creationId xmlns:a16="http://schemas.microsoft.com/office/drawing/2014/main" id="{7F2F9655-6EF0-5A2B-3BF1-085A2BEA3C75}"/>
              </a:ext>
            </a:extLst>
          </p:cNvPr>
          <p:cNvSpPr txBox="1">
            <a:spLocks noChangeArrowheads="1"/>
          </p:cNvSpPr>
          <p:nvPr/>
        </p:nvSpPr>
        <p:spPr bwMode="auto">
          <a:xfrm>
            <a:off x="2382839" y="2557463"/>
            <a:ext cx="63388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0"/>
              </a:spcBef>
              <a:buFontTx/>
              <a:buNone/>
            </a:pPr>
            <a:r>
              <a:rPr kumimoji="1" lang="zh-CN" altLang="en-US" sz="2000">
                <a:solidFill>
                  <a:schemeClr val="tx1"/>
                </a:solidFill>
                <a:latin typeface="宋体" panose="02010600030101010101" pitchFamily="2" charset="-122"/>
                <a:ea typeface="宋体" panose="02010600030101010101" pitchFamily="2" charset="-122"/>
              </a:rPr>
              <a:t>配合分为三类，即：间隙配合、过盈配合、过渡配合。</a:t>
            </a:r>
          </a:p>
        </p:txBody>
      </p:sp>
      <p:sp>
        <p:nvSpPr>
          <p:cNvPr id="36869" name="Text Box 9">
            <a:extLst>
              <a:ext uri="{FF2B5EF4-FFF2-40B4-BE49-F238E27FC236}">
                <a16:creationId xmlns:a16="http://schemas.microsoft.com/office/drawing/2014/main" id="{7077B560-ACF9-E3DD-E932-CB579A4A69F7}"/>
              </a:ext>
            </a:extLst>
          </p:cNvPr>
          <p:cNvSpPr txBox="1">
            <a:spLocks noChangeArrowheads="1"/>
          </p:cNvSpPr>
          <p:nvPr/>
        </p:nvSpPr>
        <p:spPr bwMode="auto">
          <a:xfrm>
            <a:off x="2424114" y="1700214"/>
            <a:ext cx="58261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0"/>
              </a:spcBef>
              <a:buFontTx/>
              <a:buNone/>
            </a:pPr>
            <a:r>
              <a:rPr kumimoji="1" lang="zh-CN" altLang="en-US" sz="2000">
                <a:solidFill>
                  <a:schemeClr val="tx1"/>
                </a:solidFill>
                <a:latin typeface="宋体" panose="02010600030101010101" pitchFamily="2" charset="-122"/>
                <a:ea typeface="宋体" panose="02010600030101010101" pitchFamily="2" charset="-122"/>
              </a:rPr>
              <a:t>配合：</a:t>
            </a:r>
            <a:r>
              <a:rPr lang="zh-CN" altLang="en-US" sz="2000">
                <a:solidFill>
                  <a:schemeClr val="tx1"/>
                </a:solidFill>
                <a:latin typeface="宋体" panose="02010600030101010101" pitchFamily="2" charset="-122"/>
                <a:ea typeface="宋体" panose="02010600030101010101" pitchFamily="2" charset="-122"/>
              </a:rPr>
              <a:t>指公称尺寸相同的并且相互结合的孔和轴公</a:t>
            </a:r>
            <a:endParaRPr lang="en-US" altLang="zh-CN" sz="2000">
              <a:solidFill>
                <a:schemeClr val="tx1"/>
              </a:solidFill>
              <a:latin typeface="宋体" panose="02010600030101010101" pitchFamily="2" charset="-122"/>
              <a:ea typeface="宋体" panose="02010600030101010101" pitchFamily="2" charset="-122"/>
            </a:endParaRPr>
          </a:p>
          <a:p>
            <a:pPr eaLnBrk="1" hangingPunct="1">
              <a:spcBef>
                <a:spcPct val="0"/>
              </a:spcBef>
              <a:buFontTx/>
              <a:buNone/>
            </a:pPr>
            <a:r>
              <a:rPr lang="en-US" altLang="zh-CN" sz="2000">
                <a:solidFill>
                  <a:schemeClr val="tx1"/>
                </a:solidFill>
                <a:latin typeface="宋体" panose="02010600030101010101" pitchFamily="2" charset="-122"/>
                <a:ea typeface="宋体" panose="02010600030101010101" pitchFamily="2" charset="-122"/>
              </a:rPr>
              <a:t>      </a:t>
            </a:r>
            <a:r>
              <a:rPr lang="zh-CN" altLang="en-US" sz="2000">
                <a:solidFill>
                  <a:schemeClr val="tx1"/>
                </a:solidFill>
                <a:latin typeface="宋体" panose="02010600030101010101" pitchFamily="2" charset="-122"/>
                <a:ea typeface="宋体" panose="02010600030101010101" pitchFamily="2" charset="-122"/>
              </a:rPr>
              <a:t>差带之间的关系。</a:t>
            </a:r>
          </a:p>
        </p:txBody>
      </p:sp>
      <p:pic>
        <p:nvPicPr>
          <p:cNvPr id="36870" name="Picture 2">
            <a:extLst>
              <a:ext uri="{FF2B5EF4-FFF2-40B4-BE49-F238E27FC236}">
                <a16:creationId xmlns:a16="http://schemas.microsoft.com/office/drawing/2014/main" id="{BE6E96CE-8C3A-BF32-91E6-B8DFAB7C88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569" t="18750" r="14484" b="28261"/>
          <a:stretch>
            <a:fillRect/>
          </a:stretch>
        </p:blipFill>
        <p:spPr bwMode="auto">
          <a:xfrm>
            <a:off x="2711450" y="4005264"/>
            <a:ext cx="6738938"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a:extLst>
              <a:ext uri="{FF2B5EF4-FFF2-40B4-BE49-F238E27FC236}">
                <a16:creationId xmlns:a16="http://schemas.microsoft.com/office/drawing/2014/main" id="{1FF9CDF9-AD52-F904-3D83-930B67E26836}"/>
              </a:ext>
            </a:extLst>
          </p:cNvPr>
          <p:cNvSpPr txBox="1">
            <a:spLocks noChangeArrowheads="1"/>
          </p:cNvSpPr>
          <p:nvPr/>
        </p:nvSpPr>
        <p:spPr bwMode="auto">
          <a:xfrm>
            <a:off x="3935413" y="981076"/>
            <a:ext cx="4648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50000"/>
              </a:spcBef>
              <a:buFontTx/>
              <a:buNone/>
            </a:pPr>
            <a:r>
              <a:rPr lang="zh-CN" altLang="en-US" sz="4000" dirty="0">
                <a:solidFill>
                  <a:schemeClr val="tx1"/>
                </a:solidFill>
                <a:latin typeface="宋体" panose="02010600030101010101" pitchFamily="2" charset="-122"/>
                <a:ea typeface="宋体" panose="02010600030101010101" pitchFamily="2" charset="-122"/>
              </a:rPr>
              <a:t>第八章   零件图</a:t>
            </a:r>
          </a:p>
        </p:txBody>
      </p:sp>
      <p:sp>
        <p:nvSpPr>
          <p:cNvPr id="1027" name="Text Box 17">
            <a:extLst>
              <a:ext uri="{FF2B5EF4-FFF2-40B4-BE49-F238E27FC236}">
                <a16:creationId xmlns:a16="http://schemas.microsoft.com/office/drawing/2014/main" id="{68505081-C52A-2F23-9089-235FDED1FA09}"/>
              </a:ext>
            </a:extLst>
          </p:cNvPr>
          <p:cNvSpPr txBox="1">
            <a:spLocks noChangeArrowheads="1"/>
          </p:cNvSpPr>
          <p:nvPr/>
        </p:nvSpPr>
        <p:spPr bwMode="auto">
          <a:xfrm>
            <a:off x="2927350" y="1989138"/>
            <a:ext cx="6584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0"/>
              </a:spcBef>
              <a:buFontTx/>
              <a:buNone/>
            </a:pPr>
            <a:r>
              <a:rPr lang="zh-CN" altLang="en-US" sz="2400">
                <a:solidFill>
                  <a:schemeClr val="tx1"/>
                </a:solidFill>
                <a:ea typeface="宋体" panose="02010600030101010101" pitchFamily="2" charset="-122"/>
              </a:rPr>
              <a:t>表达零件结构、形状、大小及技术要求的图样。</a:t>
            </a:r>
          </a:p>
        </p:txBody>
      </p:sp>
      <p:graphicFrame>
        <p:nvGraphicFramePr>
          <p:cNvPr id="1028" name="Object 19">
            <a:extLst>
              <a:ext uri="{FF2B5EF4-FFF2-40B4-BE49-F238E27FC236}">
                <a16:creationId xmlns:a16="http://schemas.microsoft.com/office/drawing/2014/main" id="{7CBB100F-761C-F40A-3663-C624AD9F0987}"/>
              </a:ext>
            </a:extLst>
          </p:cNvPr>
          <p:cNvGraphicFramePr>
            <a:graphicFrameLocks noChangeAspect="1"/>
          </p:cNvGraphicFramePr>
          <p:nvPr/>
        </p:nvGraphicFramePr>
        <p:xfrm>
          <a:off x="3432175" y="2492375"/>
          <a:ext cx="5543550" cy="3906838"/>
        </p:xfrm>
        <a:graphic>
          <a:graphicData uri="http://schemas.openxmlformats.org/presentationml/2006/ole">
            <mc:AlternateContent xmlns:mc="http://schemas.openxmlformats.org/markup-compatibility/2006">
              <mc:Choice xmlns:v="urn:schemas-microsoft-com:vml" Requires="v">
                <p:oleObj name="AutoCAD Drawing" r:id="rId2" imgW="11220450" imgH="5267325" progId="AutoCAD.Drawing.17">
                  <p:embed/>
                </p:oleObj>
              </mc:Choice>
              <mc:Fallback>
                <p:oleObj name="AutoCAD Drawing" r:id="rId2" imgW="11220450" imgH="5267325" progId="AutoCAD.Drawing.17">
                  <p:embed/>
                  <p:pic>
                    <p:nvPicPr>
                      <p:cNvPr id="1028" name="Object 19">
                        <a:extLst>
                          <a:ext uri="{FF2B5EF4-FFF2-40B4-BE49-F238E27FC236}">
                            <a16:creationId xmlns:a16="http://schemas.microsoft.com/office/drawing/2014/main" id="{7CBB100F-761C-F40A-3663-C624AD9F09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261" t="1025" r="27144" b="6219"/>
                      <a:stretch>
                        <a:fillRect/>
                      </a:stretch>
                    </p:blipFill>
                    <p:spPr bwMode="auto">
                      <a:xfrm>
                        <a:off x="3432175" y="2492375"/>
                        <a:ext cx="5543550" cy="39068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heckerboard(across)">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矩形 2">
            <a:extLst>
              <a:ext uri="{FF2B5EF4-FFF2-40B4-BE49-F238E27FC236}">
                <a16:creationId xmlns:a16="http://schemas.microsoft.com/office/drawing/2014/main" id="{CE4207F5-DE65-1081-9C33-57310C924341}"/>
              </a:ext>
            </a:extLst>
          </p:cNvPr>
          <p:cNvSpPr>
            <a:spLocks noChangeArrowheads="1"/>
          </p:cNvSpPr>
          <p:nvPr/>
        </p:nvSpPr>
        <p:spPr bwMode="auto">
          <a:xfrm>
            <a:off x="2711450" y="981075"/>
            <a:ext cx="80724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buFontTx/>
              <a:buNone/>
            </a:pPr>
            <a:r>
              <a:rPr lang="zh-CN" altLang="en-US" sz="2000">
                <a:solidFill>
                  <a:schemeClr val="tx1"/>
                </a:solidFill>
                <a:latin typeface="宋体" panose="02010600030101010101" pitchFamily="2" charset="-122"/>
                <a:ea typeface="宋体" panose="02010600030101010101" pitchFamily="2" charset="-122"/>
              </a:rPr>
              <a:t>（</a:t>
            </a:r>
            <a:r>
              <a:rPr lang="en-US" altLang="zh-CN" sz="2000">
                <a:solidFill>
                  <a:schemeClr val="tx1"/>
                </a:solidFill>
                <a:latin typeface="宋体" panose="02010600030101010101" pitchFamily="2" charset="-122"/>
                <a:ea typeface="宋体" panose="02010600030101010101" pitchFamily="2" charset="-122"/>
              </a:rPr>
              <a:t>2</a:t>
            </a:r>
            <a:r>
              <a:rPr lang="zh-CN" altLang="en-US" sz="2000">
                <a:solidFill>
                  <a:schemeClr val="tx1"/>
                </a:solidFill>
                <a:latin typeface="宋体" panose="02010600030101010101" pitchFamily="2" charset="-122"/>
                <a:ea typeface="宋体" panose="02010600030101010101" pitchFamily="2" charset="-122"/>
              </a:rPr>
              <a:t>）过盈配合：具有过盈（包括最小过盈等于零）的配合。</a:t>
            </a:r>
            <a:endParaRPr lang="en-US" altLang="zh-CN" sz="2000">
              <a:solidFill>
                <a:schemeClr val="tx1"/>
              </a:solidFill>
              <a:latin typeface="宋体" panose="02010600030101010101" pitchFamily="2" charset="-122"/>
              <a:ea typeface="宋体" panose="02010600030101010101" pitchFamily="2" charset="-122"/>
            </a:endParaRPr>
          </a:p>
          <a:p>
            <a:pPr eaLnBrk="1" hangingPunct="1">
              <a:buFontTx/>
              <a:buNone/>
            </a:pPr>
            <a:r>
              <a:rPr lang="en-US" altLang="zh-CN" sz="2000">
                <a:solidFill>
                  <a:schemeClr val="tx1"/>
                </a:solidFill>
                <a:latin typeface="宋体" panose="02010600030101010101" pitchFamily="2" charset="-122"/>
                <a:ea typeface="宋体" panose="02010600030101010101" pitchFamily="2" charset="-122"/>
              </a:rPr>
              <a:t>       </a:t>
            </a:r>
            <a:r>
              <a:rPr lang="zh-CN" altLang="en-US" sz="2000">
                <a:solidFill>
                  <a:schemeClr val="tx1"/>
                </a:solidFill>
                <a:latin typeface="宋体" panose="02010600030101010101" pitchFamily="2" charset="-122"/>
                <a:ea typeface="宋体" panose="02010600030101010101" pitchFamily="2" charset="-122"/>
              </a:rPr>
              <a:t>  此时孔的公差带在轴的公差带之下，</a:t>
            </a:r>
          </a:p>
        </p:txBody>
      </p:sp>
      <p:sp>
        <p:nvSpPr>
          <p:cNvPr id="37891" name="TextBox 3">
            <a:extLst>
              <a:ext uri="{FF2B5EF4-FFF2-40B4-BE49-F238E27FC236}">
                <a16:creationId xmlns:a16="http://schemas.microsoft.com/office/drawing/2014/main" id="{9A6129E2-128D-72C7-C076-3AD80386225A}"/>
              </a:ext>
            </a:extLst>
          </p:cNvPr>
          <p:cNvSpPr txBox="1">
            <a:spLocks noChangeArrowheads="1"/>
          </p:cNvSpPr>
          <p:nvPr/>
        </p:nvSpPr>
        <p:spPr bwMode="auto">
          <a:xfrm>
            <a:off x="1919289" y="3644901"/>
            <a:ext cx="69818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lnSpc>
                <a:spcPct val="150000"/>
              </a:lnSpc>
              <a:spcBef>
                <a:spcPct val="0"/>
              </a:spcBef>
              <a:buFontTx/>
              <a:buNone/>
            </a:pPr>
            <a:r>
              <a:rPr lang="zh-CN" altLang="en-US" sz="2000">
                <a:solidFill>
                  <a:schemeClr val="tx1"/>
                </a:solidFill>
                <a:latin typeface="宋体" panose="02010600030101010101" pitchFamily="2" charset="-122"/>
                <a:ea typeface="宋体" panose="02010600030101010101" pitchFamily="2" charset="-122"/>
              </a:rPr>
              <a:t>（</a:t>
            </a:r>
            <a:r>
              <a:rPr lang="en-US" altLang="zh-CN" sz="2000">
                <a:solidFill>
                  <a:schemeClr val="tx1"/>
                </a:solidFill>
                <a:latin typeface="宋体" panose="02010600030101010101" pitchFamily="2" charset="-122"/>
                <a:ea typeface="宋体" panose="02010600030101010101" pitchFamily="2" charset="-122"/>
              </a:rPr>
              <a:t>3</a:t>
            </a:r>
            <a:r>
              <a:rPr lang="zh-CN" altLang="en-US" sz="2000">
                <a:solidFill>
                  <a:schemeClr val="tx1"/>
                </a:solidFill>
                <a:latin typeface="宋体" panose="02010600030101010101" pitchFamily="2" charset="-122"/>
                <a:ea typeface="宋体" panose="02010600030101010101" pitchFamily="2" charset="-122"/>
              </a:rPr>
              <a:t>）过渡配合：可能具有间隙或过盈的配合。此时，孔的公</a:t>
            </a:r>
            <a:endParaRPr lang="en-US" altLang="zh-CN" sz="2000">
              <a:solidFill>
                <a:schemeClr val="tx1"/>
              </a:solidFill>
              <a:latin typeface="宋体" panose="02010600030101010101" pitchFamily="2" charset="-122"/>
              <a:ea typeface="宋体" panose="02010600030101010101" pitchFamily="2" charset="-122"/>
            </a:endParaRPr>
          </a:p>
          <a:p>
            <a:pPr eaLnBrk="1" hangingPunct="1">
              <a:lnSpc>
                <a:spcPct val="150000"/>
              </a:lnSpc>
              <a:spcBef>
                <a:spcPct val="0"/>
              </a:spcBef>
              <a:buFontTx/>
              <a:buNone/>
            </a:pPr>
            <a:r>
              <a:rPr lang="zh-CN" altLang="en-US" sz="2000">
                <a:solidFill>
                  <a:schemeClr val="tx1"/>
                </a:solidFill>
                <a:latin typeface="宋体" panose="02010600030101010101" pitchFamily="2" charset="-122"/>
                <a:ea typeface="宋体" panose="02010600030101010101" pitchFamily="2" charset="-122"/>
              </a:rPr>
              <a:t>         差带与轴的公差带相互交叠。</a:t>
            </a:r>
          </a:p>
          <a:p>
            <a:pPr eaLnBrk="1" hangingPunct="1">
              <a:spcBef>
                <a:spcPct val="0"/>
              </a:spcBef>
              <a:buFontTx/>
              <a:buNone/>
            </a:pPr>
            <a:endParaRPr lang="zh-CN" altLang="en-US" sz="2000">
              <a:solidFill>
                <a:schemeClr val="tx1"/>
              </a:solidFill>
              <a:ea typeface="宋体" panose="02010600030101010101" pitchFamily="2" charset="-122"/>
            </a:endParaRPr>
          </a:p>
        </p:txBody>
      </p:sp>
      <p:pic>
        <p:nvPicPr>
          <p:cNvPr id="37892" name="Picture 3">
            <a:extLst>
              <a:ext uri="{FF2B5EF4-FFF2-40B4-BE49-F238E27FC236}">
                <a16:creationId xmlns:a16="http://schemas.microsoft.com/office/drawing/2014/main" id="{0C59D235-4DB2-2041-C6FB-44DC5C74FB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735" t="28261" r="12584" b="29619"/>
          <a:stretch>
            <a:fillRect/>
          </a:stretch>
        </p:blipFill>
        <p:spPr bwMode="auto">
          <a:xfrm>
            <a:off x="3719514" y="1916113"/>
            <a:ext cx="5445125" cy="153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4">
            <a:extLst>
              <a:ext uri="{FF2B5EF4-FFF2-40B4-BE49-F238E27FC236}">
                <a16:creationId xmlns:a16="http://schemas.microsoft.com/office/drawing/2014/main" id="{40427BD6-2387-1AE0-8FB1-B7816EBD82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893" t="30978" r="15794" b="30978"/>
          <a:stretch>
            <a:fillRect/>
          </a:stretch>
        </p:blipFill>
        <p:spPr bwMode="auto">
          <a:xfrm>
            <a:off x="2927351" y="4652963"/>
            <a:ext cx="5832475"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a:extLst>
              <a:ext uri="{FF2B5EF4-FFF2-40B4-BE49-F238E27FC236}">
                <a16:creationId xmlns:a16="http://schemas.microsoft.com/office/drawing/2014/main" id="{8DD925B3-0E0F-E5B9-45AC-F1818948543B}"/>
              </a:ext>
            </a:extLst>
          </p:cNvPr>
          <p:cNvSpPr txBox="1">
            <a:spLocks noChangeArrowheads="1"/>
          </p:cNvSpPr>
          <p:nvPr/>
        </p:nvSpPr>
        <p:spPr bwMode="auto">
          <a:xfrm>
            <a:off x="3143250" y="1125539"/>
            <a:ext cx="6121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50000"/>
              </a:spcBef>
              <a:buFontTx/>
              <a:buNone/>
            </a:pPr>
            <a:r>
              <a:rPr kumimoji="1" lang="en-US" altLang="zh-CN" sz="2400">
                <a:solidFill>
                  <a:schemeClr val="tx1"/>
                </a:solidFill>
                <a:latin typeface="宋体" panose="02010600030101010101" pitchFamily="2" charset="-122"/>
                <a:ea typeface="宋体" panose="02010600030101010101" pitchFamily="2" charset="-122"/>
              </a:rPr>
              <a:t>5</a:t>
            </a:r>
            <a:r>
              <a:rPr kumimoji="1" lang="zh-CN" altLang="en-US" sz="2400">
                <a:solidFill>
                  <a:schemeClr val="tx1"/>
                </a:solidFill>
                <a:latin typeface="宋体" panose="02010600030101010101" pitchFamily="2" charset="-122"/>
                <a:ea typeface="宋体" panose="02010600030101010101" pitchFamily="2" charset="-122"/>
              </a:rPr>
              <a:t>：配合制度</a:t>
            </a:r>
          </a:p>
        </p:txBody>
      </p:sp>
      <p:pic>
        <p:nvPicPr>
          <p:cNvPr id="38915" name="Picture 2">
            <a:extLst>
              <a:ext uri="{FF2B5EF4-FFF2-40B4-BE49-F238E27FC236}">
                <a16:creationId xmlns:a16="http://schemas.microsoft.com/office/drawing/2014/main" id="{5716D02C-D6FE-F6E2-478B-0B5F1CC7A3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768" t="14674" r="12584" b="32336"/>
          <a:stretch>
            <a:fillRect/>
          </a:stretch>
        </p:blipFill>
        <p:spPr bwMode="auto">
          <a:xfrm>
            <a:off x="2782888" y="3860800"/>
            <a:ext cx="6265862"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extBox 3">
            <a:extLst>
              <a:ext uri="{FF2B5EF4-FFF2-40B4-BE49-F238E27FC236}">
                <a16:creationId xmlns:a16="http://schemas.microsoft.com/office/drawing/2014/main" id="{0228DB99-3FB7-3EBC-FAF7-B3E42F3C7A5D}"/>
              </a:ext>
            </a:extLst>
          </p:cNvPr>
          <p:cNvSpPr txBox="1">
            <a:spLocks noChangeArrowheads="1"/>
          </p:cNvSpPr>
          <p:nvPr/>
        </p:nvSpPr>
        <p:spPr bwMode="auto">
          <a:xfrm>
            <a:off x="3143251" y="2997201"/>
            <a:ext cx="64690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0"/>
              </a:spcBef>
              <a:buFontTx/>
              <a:buNone/>
            </a:pPr>
            <a:r>
              <a:rPr lang="zh-CN" altLang="en-US" sz="2000">
                <a:solidFill>
                  <a:schemeClr val="tx1"/>
                </a:solidFill>
                <a:latin typeface="宋体" panose="02010600030101010101" pitchFamily="2" charset="-122"/>
                <a:ea typeface="宋体" panose="02010600030101010101" pitchFamily="2" charset="-122"/>
              </a:rPr>
              <a:t>基孔制配合的孔为基准孔，用基本偏差代号“</a:t>
            </a:r>
            <a:r>
              <a:rPr lang="en-US" altLang="zh-CN" sz="2000">
                <a:solidFill>
                  <a:schemeClr val="tx1"/>
                </a:solidFill>
                <a:latin typeface="宋体" panose="02010600030101010101" pitchFamily="2" charset="-122"/>
                <a:ea typeface="宋体" panose="02010600030101010101" pitchFamily="2" charset="-122"/>
              </a:rPr>
              <a:t>H</a:t>
            </a:r>
            <a:r>
              <a:rPr lang="zh-CN" altLang="en-US" sz="2000">
                <a:solidFill>
                  <a:schemeClr val="tx1"/>
                </a:solidFill>
                <a:latin typeface="宋体" panose="02010600030101010101" pitchFamily="2" charset="-122"/>
                <a:ea typeface="宋体" panose="02010600030101010101" pitchFamily="2" charset="-122"/>
              </a:rPr>
              <a:t>”表示，</a:t>
            </a:r>
            <a:endParaRPr lang="en-US" altLang="zh-CN" sz="2000">
              <a:solidFill>
                <a:schemeClr val="tx1"/>
              </a:solidFill>
              <a:latin typeface="宋体" panose="02010600030101010101" pitchFamily="2" charset="-122"/>
              <a:ea typeface="宋体" panose="02010600030101010101" pitchFamily="2" charset="-122"/>
            </a:endParaRPr>
          </a:p>
          <a:p>
            <a:pPr eaLnBrk="1" hangingPunct="1">
              <a:spcBef>
                <a:spcPct val="0"/>
              </a:spcBef>
              <a:buFontTx/>
              <a:buNone/>
            </a:pPr>
            <a:r>
              <a:rPr lang="zh-CN" altLang="en-US" sz="2000">
                <a:solidFill>
                  <a:schemeClr val="tx1"/>
                </a:solidFill>
                <a:latin typeface="宋体" panose="02010600030101010101" pitchFamily="2" charset="-122"/>
                <a:ea typeface="宋体" panose="02010600030101010101" pitchFamily="2" charset="-122"/>
              </a:rPr>
              <a:t>孔的下极限尺寸与公称尺寸相等，其下极限偏差为零。</a:t>
            </a:r>
          </a:p>
        </p:txBody>
      </p:sp>
      <p:sp>
        <p:nvSpPr>
          <p:cNvPr id="38917" name="矩形 6">
            <a:extLst>
              <a:ext uri="{FF2B5EF4-FFF2-40B4-BE49-F238E27FC236}">
                <a16:creationId xmlns:a16="http://schemas.microsoft.com/office/drawing/2014/main" id="{87A27ECA-21FE-B51F-20DC-E6ED1916DB2D}"/>
              </a:ext>
            </a:extLst>
          </p:cNvPr>
          <p:cNvSpPr>
            <a:spLocks noChangeArrowheads="1"/>
          </p:cNvSpPr>
          <p:nvPr/>
        </p:nvSpPr>
        <p:spPr bwMode="auto">
          <a:xfrm>
            <a:off x="2135188" y="1989139"/>
            <a:ext cx="77771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0"/>
              </a:spcBef>
              <a:buFontTx/>
              <a:buNone/>
            </a:pPr>
            <a:r>
              <a:rPr kumimoji="1" lang="zh-CN" altLang="en-US" sz="2000">
                <a:solidFill>
                  <a:schemeClr val="tx1"/>
                </a:solidFill>
                <a:latin typeface="宋体" panose="02010600030101010101" pitchFamily="2" charset="-122"/>
                <a:ea typeface="宋体" panose="02010600030101010101" pitchFamily="2" charset="-122"/>
              </a:rPr>
              <a:t>（</a:t>
            </a:r>
            <a:r>
              <a:rPr kumimoji="1" lang="en-US" altLang="zh-CN" sz="2000">
                <a:solidFill>
                  <a:schemeClr val="tx1"/>
                </a:solidFill>
                <a:latin typeface="宋体" panose="02010600030101010101" pitchFamily="2" charset="-122"/>
                <a:ea typeface="宋体" panose="02010600030101010101" pitchFamily="2" charset="-122"/>
              </a:rPr>
              <a:t>1</a:t>
            </a:r>
            <a:r>
              <a:rPr kumimoji="1" lang="zh-CN" altLang="en-US" sz="2000">
                <a:solidFill>
                  <a:schemeClr val="tx1"/>
                </a:solidFill>
                <a:latin typeface="宋体" panose="02010600030101010101" pitchFamily="2" charset="-122"/>
                <a:ea typeface="宋体" panose="02010600030101010101" pitchFamily="2" charset="-122"/>
              </a:rPr>
              <a:t>）基孔制：</a:t>
            </a:r>
            <a:r>
              <a:rPr lang="zh-CN" altLang="en-US" sz="2000">
                <a:solidFill>
                  <a:schemeClr val="tx1"/>
                </a:solidFill>
                <a:latin typeface="宋体" panose="02010600030101010101" pitchFamily="2" charset="-122"/>
                <a:ea typeface="宋体" panose="02010600030101010101" pitchFamily="2" charset="-122"/>
              </a:rPr>
              <a:t>基本偏差为一定的孔的公差带，与不同基本 </a:t>
            </a:r>
          </a:p>
          <a:p>
            <a:pPr eaLnBrk="1" hangingPunct="1">
              <a:spcBef>
                <a:spcPct val="0"/>
              </a:spcBef>
              <a:buFontTx/>
              <a:buNone/>
            </a:pPr>
            <a:r>
              <a:rPr lang="zh-CN" altLang="en-US" sz="2000">
                <a:solidFill>
                  <a:schemeClr val="tx1"/>
                </a:solidFill>
                <a:latin typeface="宋体" panose="02010600030101010101" pitchFamily="2" charset="-122"/>
                <a:ea typeface="宋体" panose="02010600030101010101" pitchFamily="2" charset="-122"/>
              </a:rPr>
              <a:t>    偏差的轴的公差带形成各种配合的一种制度。</a:t>
            </a:r>
            <a:endParaRPr lang="en-US" altLang="zh-CN" sz="2000">
              <a:solidFill>
                <a:schemeClr val="tx1"/>
              </a:solidFill>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3">
            <a:extLst>
              <a:ext uri="{FF2B5EF4-FFF2-40B4-BE49-F238E27FC236}">
                <a16:creationId xmlns:a16="http://schemas.microsoft.com/office/drawing/2014/main" id="{0AADBB10-8ACE-96DF-8F1E-1300C43B31FE}"/>
              </a:ext>
            </a:extLst>
          </p:cNvPr>
          <p:cNvSpPr txBox="1">
            <a:spLocks noChangeArrowheads="1"/>
          </p:cNvSpPr>
          <p:nvPr/>
        </p:nvSpPr>
        <p:spPr bwMode="auto">
          <a:xfrm>
            <a:off x="2566988" y="1773239"/>
            <a:ext cx="76136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0"/>
              </a:spcBef>
              <a:buFontTx/>
              <a:buNone/>
            </a:pPr>
            <a:r>
              <a:rPr kumimoji="1" lang="zh-CN" altLang="en-US" sz="2000">
                <a:solidFill>
                  <a:schemeClr val="tx1"/>
                </a:solidFill>
                <a:latin typeface="宋体" panose="02010600030101010101" pitchFamily="2" charset="-122"/>
                <a:ea typeface="宋体" panose="02010600030101010101" pitchFamily="2" charset="-122"/>
              </a:rPr>
              <a:t>（</a:t>
            </a:r>
            <a:r>
              <a:rPr kumimoji="1" lang="en-US" altLang="zh-CN" sz="2000">
                <a:solidFill>
                  <a:schemeClr val="tx1"/>
                </a:solidFill>
                <a:latin typeface="宋体" panose="02010600030101010101" pitchFamily="2" charset="-122"/>
                <a:ea typeface="宋体" panose="02010600030101010101" pitchFamily="2" charset="-122"/>
              </a:rPr>
              <a:t>2</a:t>
            </a:r>
            <a:r>
              <a:rPr kumimoji="1" lang="zh-CN" altLang="en-US" sz="2000">
                <a:solidFill>
                  <a:schemeClr val="tx1"/>
                </a:solidFill>
                <a:latin typeface="宋体" panose="02010600030101010101" pitchFamily="2" charset="-122"/>
                <a:ea typeface="宋体" panose="02010600030101010101" pitchFamily="2" charset="-122"/>
              </a:rPr>
              <a:t>）基轴制：</a:t>
            </a:r>
            <a:r>
              <a:rPr lang="zh-CN" altLang="en-US" sz="2000">
                <a:solidFill>
                  <a:schemeClr val="tx1"/>
                </a:solidFill>
                <a:latin typeface="宋体" panose="02010600030101010101" pitchFamily="2" charset="-122"/>
                <a:ea typeface="宋体" panose="02010600030101010101" pitchFamily="2" charset="-122"/>
              </a:rPr>
              <a:t>基本偏差为一定的轴的公差带，与不同基本偏 差的孔的公差带形成各种配合的一种制度。</a:t>
            </a:r>
          </a:p>
        </p:txBody>
      </p:sp>
      <p:pic>
        <p:nvPicPr>
          <p:cNvPr id="39939" name="Picture 3">
            <a:extLst>
              <a:ext uri="{FF2B5EF4-FFF2-40B4-BE49-F238E27FC236}">
                <a16:creationId xmlns:a16="http://schemas.microsoft.com/office/drawing/2014/main" id="{640E1C8C-C976-7998-8DCA-175A35A884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701" t="30978" r="17651" b="17390"/>
          <a:stretch>
            <a:fillRect/>
          </a:stretch>
        </p:blipFill>
        <p:spPr bwMode="auto">
          <a:xfrm>
            <a:off x="2927350" y="3644901"/>
            <a:ext cx="6738938"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TextBox 3">
            <a:extLst>
              <a:ext uri="{FF2B5EF4-FFF2-40B4-BE49-F238E27FC236}">
                <a16:creationId xmlns:a16="http://schemas.microsoft.com/office/drawing/2014/main" id="{F5F6E637-8E77-5A6C-87A6-97952736F7D4}"/>
              </a:ext>
            </a:extLst>
          </p:cNvPr>
          <p:cNvSpPr txBox="1">
            <a:spLocks noChangeArrowheads="1"/>
          </p:cNvSpPr>
          <p:nvPr/>
        </p:nvSpPr>
        <p:spPr bwMode="auto">
          <a:xfrm>
            <a:off x="2566988" y="2781300"/>
            <a:ext cx="76517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0"/>
              </a:spcBef>
              <a:buFontTx/>
              <a:buNone/>
            </a:pPr>
            <a:r>
              <a:rPr lang="zh-CN" altLang="en-US" sz="2000">
                <a:solidFill>
                  <a:schemeClr val="tx1"/>
                </a:solidFill>
                <a:latin typeface="宋体" panose="02010600030101010101" pitchFamily="2" charset="-122"/>
                <a:ea typeface="宋体" panose="02010600030101010101" pitchFamily="2" charset="-122"/>
              </a:rPr>
              <a:t>基轴制配合的轴为基准轴，用基本偏差代号“</a:t>
            </a:r>
            <a:r>
              <a:rPr lang="en-US" altLang="zh-CN" sz="2000">
                <a:solidFill>
                  <a:schemeClr val="tx1"/>
                </a:solidFill>
                <a:latin typeface="宋体" panose="02010600030101010101" pitchFamily="2" charset="-122"/>
                <a:ea typeface="宋体" panose="02010600030101010101" pitchFamily="2" charset="-122"/>
              </a:rPr>
              <a:t>h</a:t>
            </a:r>
            <a:r>
              <a:rPr lang="zh-CN" altLang="en-US" sz="2000">
                <a:solidFill>
                  <a:schemeClr val="tx1"/>
                </a:solidFill>
                <a:latin typeface="宋体" panose="02010600030101010101" pitchFamily="2" charset="-122"/>
                <a:ea typeface="宋体" panose="02010600030101010101" pitchFamily="2" charset="-122"/>
              </a:rPr>
              <a:t>”表示，</a:t>
            </a:r>
            <a:endParaRPr lang="en-US" altLang="zh-CN" sz="2000">
              <a:solidFill>
                <a:schemeClr val="tx1"/>
              </a:solidFill>
              <a:latin typeface="宋体" panose="02010600030101010101" pitchFamily="2" charset="-122"/>
              <a:ea typeface="宋体" panose="02010600030101010101" pitchFamily="2" charset="-122"/>
            </a:endParaRPr>
          </a:p>
          <a:p>
            <a:pPr eaLnBrk="1" hangingPunct="1">
              <a:spcBef>
                <a:spcPct val="0"/>
              </a:spcBef>
              <a:buFontTx/>
              <a:buNone/>
            </a:pPr>
            <a:r>
              <a:rPr lang="zh-CN" altLang="en-US" sz="2000">
                <a:solidFill>
                  <a:schemeClr val="tx1"/>
                </a:solidFill>
                <a:latin typeface="宋体" panose="02010600030101010101" pitchFamily="2" charset="-122"/>
                <a:ea typeface="宋体" panose="02010600030101010101" pitchFamily="2" charset="-122"/>
              </a:rPr>
              <a:t>轴的上极限尺寸与公称尺寸相等，其上极限偏差为零。</a:t>
            </a:r>
            <a:endParaRPr kumimoji="1" lang="zh-CN" altLang="en-US" sz="2000">
              <a:solidFill>
                <a:schemeClr val="tx1"/>
              </a:solidFill>
              <a:latin typeface="宋体" panose="02010600030101010101" pitchFamily="2" charset="-122"/>
              <a:ea typeface="宋体" panose="02010600030101010101" pitchFamily="2" charset="-122"/>
            </a:endParaRPr>
          </a:p>
          <a:p>
            <a:pPr eaLnBrk="1" hangingPunct="1">
              <a:spcBef>
                <a:spcPct val="0"/>
              </a:spcBef>
              <a:buFontTx/>
              <a:buNone/>
            </a:pPr>
            <a:endParaRPr lang="zh-CN" altLang="en-US" sz="2000">
              <a:solidFill>
                <a:schemeClr val="tx1"/>
              </a:solidFill>
              <a:ea typeface="宋体" panose="02010600030101010101" pitchFamily="2"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3">
            <a:extLst>
              <a:ext uri="{FF2B5EF4-FFF2-40B4-BE49-F238E27FC236}">
                <a16:creationId xmlns:a16="http://schemas.microsoft.com/office/drawing/2014/main" id="{EE9B2F30-ED94-F102-06B8-4FDD7499ECDA}"/>
              </a:ext>
            </a:extLst>
          </p:cNvPr>
          <p:cNvSpPr txBox="1">
            <a:spLocks noChangeArrowheads="1"/>
          </p:cNvSpPr>
          <p:nvPr/>
        </p:nvSpPr>
        <p:spPr bwMode="auto">
          <a:xfrm>
            <a:off x="3108325" y="908050"/>
            <a:ext cx="4427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50000"/>
              </a:spcBef>
              <a:buFontTx/>
              <a:buNone/>
            </a:pPr>
            <a:r>
              <a:rPr kumimoji="1" lang="en-US" altLang="zh-CN" sz="2400" b="1">
                <a:solidFill>
                  <a:schemeClr val="tx1"/>
                </a:solidFill>
                <a:latin typeface="宋体" panose="02010600030101010101" pitchFamily="2" charset="-122"/>
                <a:ea typeface="宋体" panose="02010600030101010101" pitchFamily="2" charset="-122"/>
              </a:rPr>
              <a:t>6</a:t>
            </a:r>
            <a:r>
              <a:rPr kumimoji="1" lang="zh-CN" altLang="en-US" sz="2400" b="1">
                <a:solidFill>
                  <a:schemeClr val="tx1"/>
                </a:solidFill>
                <a:latin typeface="宋体" panose="02010600030101010101" pitchFamily="2" charset="-122"/>
                <a:ea typeface="宋体" panose="02010600030101010101" pitchFamily="2" charset="-122"/>
              </a:rPr>
              <a:t>、</a:t>
            </a:r>
            <a:r>
              <a:rPr lang="zh-CN" altLang="en-US" sz="2400">
                <a:solidFill>
                  <a:schemeClr val="tx1"/>
                </a:solidFill>
                <a:latin typeface="宋体" panose="02010600030101010101" pitchFamily="2" charset="-122"/>
                <a:ea typeface="宋体" panose="02010600030101010101" pitchFamily="2" charset="-122"/>
              </a:rPr>
              <a:t>极限与配合在图样上的标注</a:t>
            </a:r>
            <a:endParaRPr kumimoji="1" lang="zh-CN" altLang="en-US" sz="2400" b="1">
              <a:solidFill>
                <a:schemeClr val="tx1"/>
              </a:solidFill>
              <a:latin typeface="宋体" panose="02010600030101010101" pitchFamily="2" charset="-122"/>
              <a:ea typeface="宋体" panose="02010600030101010101" pitchFamily="2" charset="-122"/>
            </a:endParaRPr>
          </a:p>
        </p:txBody>
      </p:sp>
      <p:sp>
        <p:nvSpPr>
          <p:cNvPr id="40963" name="Text Box 4">
            <a:extLst>
              <a:ext uri="{FF2B5EF4-FFF2-40B4-BE49-F238E27FC236}">
                <a16:creationId xmlns:a16="http://schemas.microsoft.com/office/drawing/2014/main" id="{0747D09B-D331-B843-E873-310ABF0D6AA7}"/>
              </a:ext>
            </a:extLst>
          </p:cNvPr>
          <p:cNvSpPr txBox="1">
            <a:spLocks noChangeArrowheads="1"/>
          </p:cNvSpPr>
          <p:nvPr/>
        </p:nvSpPr>
        <p:spPr bwMode="auto">
          <a:xfrm>
            <a:off x="2208213" y="1844675"/>
            <a:ext cx="8661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50000"/>
              </a:spcBef>
              <a:buFontTx/>
              <a:buNone/>
            </a:pPr>
            <a:r>
              <a:rPr kumimoji="1" lang="en-US" altLang="zh-CN" sz="2000">
                <a:solidFill>
                  <a:schemeClr val="tx1"/>
                </a:solidFill>
                <a:latin typeface="宋体" panose="02010600030101010101" pitchFamily="2" charset="-122"/>
                <a:ea typeface="宋体" panose="02010600030101010101" pitchFamily="2" charset="-122"/>
              </a:rPr>
              <a:t>  1</a:t>
            </a:r>
            <a:r>
              <a:rPr kumimoji="1" lang="zh-CN" altLang="en-US" sz="2000">
                <a:solidFill>
                  <a:schemeClr val="tx1"/>
                </a:solidFill>
                <a:latin typeface="宋体" panose="02010600030101010101" pitchFamily="2" charset="-122"/>
                <a:ea typeface="宋体" panose="02010600030101010101" pitchFamily="2" charset="-122"/>
              </a:rPr>
              <a:t>）零件图上的标注：分三种形式。</a:t>
            </a:r>
          </a:p>
        </p:txBody>
      </p:sp>
      <p:sp>
        <p:nvSpPr>
          <p:cNvPr id="40964" name="Text Box 6">
            <a:extLst>
              <a:ext uri="{FF2B5EF4-FFF2-40B4-BE49-F238E27FC236}">
                <a16:creationId xmlns:a16="http://schemas.microsoft.com/office/drawing/2014/main" id="{954C83D3-9117-3E97-EC13-4E40ABB2917C}"/>
              </a:ext>
            </a:extLst>
          </p:cNvPr>
          <p:cNvSpPr txBox="1">
            <a:spLocks noChangeArrowheads="1"/>
          </p:cNvSpPr>
          <p:nvPr/>
        </p:nvSpPr>
        <p:spPr bwMode="auto">
          <a:xfrm>
            <a:off x="2640013" y="2911475"/>
            <a:ext cx="449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50000"/>
              </a:spcBef>
              <a:buFontTx/>
              <a:buNone/>
            </a:pPr>
            <a:r>
              <a:rPr kumimoji="1" lang="zh-CN" altLang="en-US" sz="2000">
                <a:solidFill>
                  <a:schemeClr val="tx1"/>
                </a:solidFill>
                <a:latin typeface="宋体" panose="02010600030101010101" pitchFamily="2" charset="-122"/>
                <a:ea typeface="宋体" panose="02010600030101010101" pitchFamily="2" charset="-122"/>
              </a:rPr>
              <a:t>（</a:t>
            </a:r>
            <a:r>
              <a:rPr kumimoji="1" lang="en-US" altLang="zh-CN" sz="2000">
                <a:solidFill>
                  <a:schemeClr val="tx1"/>
                </a:solidFill>
                <a:latin typeface="宋体" panose="02010600030101010101" pitchFamily="2" charset="-122"/>
                <a:ea typeface="宋体" panose="02010600030101010101" pitchFamily="2" charset="-122"/>
              </a:rPr>
              <a:t>2</a:t>
            </a:r>
            <a:r>
              <a:rPr kumimoji="1" lang="zh-CN" altLang="en-US" sz="2000">
                <a:solidFill>
                  <a:schemeClr val="tx1"/>
                </a:solidFill>
                <a:latin typeface="宋体" panose="02010600030101010101" pitchFamily="2" charset="-122"/>
                <a:ea typeface="宋体" panose="02010600030101010101" pitchFamily="2" charset="-122"/>
              </a:rPr>
              <a:t>）：只注极限偏差数值：</a:t>
            </a:r>
          </a:p>
        </p:txBody>
      </p:sp>
      <p:sp>
        <p:nvSpPr>
          <p:cNvPr id="40965" name="Text Box 8">
            <a:extLst>
              <a:ext uri="{FF2B5EF4-FFF2-40B4-BE49-F238E27FC236}">
                <a16:creationId xmlns:a16="http://schemas.microsoft.com/office/drawing/2014/main" id="{3C180A17-2207-DB75-6982-0581DB1EF4EA}"/>
              </a:ext>
            </a:extLst>
          </p:cNvPr>
          <p:cNvSpPr txBox="1">
            <a:spLocks noChangeArrowheads="1"/>
          </p:cNvSpPr>
          <p:nvPr/>
        </p:nvSpPr>
        <p:spPr bwMode="auto">
          <a:xfrm>
            <a:off x="2640014" y="3414713"/>
            <a:ext cx="5616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50000"/>
              </a:spcBef>
              <a:buFontTx/>
              <a:buNone/>
            </a:pPr>
            <a:r>
              <a:rPr kumimoji="1" lang="zh-CN" altLang="en-US" sz="2000">
                <a:solidFill>
                  <a:schemeClr val="tx1"/>
                </a:solidFill>
                <a:latin typeface="宋体" panose="02010600030101010101" pitchFamily="2" charset="-122"/>
                <a:ea typeface="宋体" panose="02010600030101010101" pitchFamily="2" charset="-122"/>
              </a:rPr>
              <a:t>（</a:t>
            </a:r>
            <a:r>
              <a:rPr kumimoji="1" lang="en-US" altLang="zh-CN" sz="2000">
                <a:solidFill>
                  <a:schemeClr val="tx1"/>
                </a:solidFill>
                <a:latin typeface="宋体" panose="02010600030101010101" pitchFamily="2" charset="-122"/>
                <a:ea typeface="宋体" panose="02010600030101010101" pitchFamily="2" charset="-122"/>
              </a:rPr>
              <a:t>3</a:t>
            </a:r>
            <a:r>
              <a:rPr kumimoji="1" lang="zh-CN" altLang="en-US" sz="2000">
                <a:solidFill>
                  <a:schemeClr val="tx1"/>
                </a:solidFill>
                <a:latin typeface="宋体" panose="02010600030101010101" pitchFamily="2" charset="-122"/>
                <a:ea typeface="宋体" panose="02010600030101010101" pitchFamily="2" charset="-122"/>
              </a:rPr>
              <a:t>）：注出公差带代号及极限偏差数值</a:t>
            </a:r>
          </a:p>
        </p:txBody>
      </p:sp>
      <p:pic>
        <p:nvPicPr>
          <p:cNvPr id="40966" name="Picture 2">
            <a:extLst>
              <a:ext uri="{FF2B5EF4-FFF2-40B4-BE49-F238E27FC236}">
                <a16:creationId xmlns:a16="http://schemas.microsoft.com/office/drawing/2014/main" id="{704679DE-85A5-34B3-27A0-89C18ACC71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469" t="26901" r="15752" b="32336"/>
          <a:stretch>
            <a:fillRect/>
          </a:stretch>
        </p:blipFill>
        <p:spPr bwMode="auto">
          <a:xfrm>
            <a:off x="2238376" y="4000501"/>
            <a:ext cx="7643813"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7" name="矩形 8">
            <a:extLst>
              <a:ext uri="{FF2B5EF4-FFF2-40B4-BE49-F238E27FC236}">
                <a16:creationId xmlns:a16="http://schemas.microsoft.com/office/drawing/2014/main" id="{876EC2CF-6143-AE27-3B40-3CBCEE3929F5}"/>
              </a:ext>
            </a:extLst>
          </p:cNvPr>
          <p:cNvSpPr>
            <a:spLocks noChangeArrowheads="1"/>
          </p:cNvSpPr>
          <p:nvPr/>
        </p:nvSpPr>
        <p:spPr bwMode="auto">
          <a:xfrm>
            <a:off x="2640014" y="2349500"/>
            <a:ext cx="7883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50000"/>
              </a:spcBef>
              <a:buFontTx/>
              <a:buNone/>
            </a:pPr>
            <a:r>
              <a:rPr kumimoji="1" lang="zh-CN" altLang="en-US" sz="2000">
                <a:solidFill>
                  <a:schemeClr val="tx1"/>
                </a:solidFill>
                <a:latin typeface="宋体" panose="02010600030101010101" pitchFamily="2" charset="-122"/>
                <a:ea typeface="宋体" panose="02010600030101010101" pitchFamily="2" charset="-122"/>
              </a:rPr>
              <a:t>（</a:t>
            </a:r>
            <a:r>
              <a:rPr kumimoji="1" lang="en-US" altLang="zh-CN" sz="2000">
                <a:solidFill>
                  <a:schemeClr val="tx1"/>
                </a:solidFill>
                <a:latin typeface="宋体" panose="02010600030101010101" pitchFamily="2" charset="-122"/>
                <a:ea typeface="宋体" panose="02010600030101010101" pitchFamily="2" charset="-122"/>
              </a:rPr>
              <a:t>1</a:t>
            </a:r>
            <a:r>
              <a:rPr kumimoji="1" lang="zh-CN" altLang="en-US" sz="2000">
                <a:solidFill>
                  <a:schemeClr val="tx1"/>
                </a:solidFill>
                <a:latin typeface="宋体" panose="02010600030101010101" pitchFamily="2" charset="-122"/>
                <a:ea typeface="宋体" panose="02010600030101010101" pitchFamily="2" charset="-122"/>
              </a:rPr>
              <a:t>）：只注公差带代号：由基本偏差代号和公差等级代号组成。</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6">
            <a:extLst>
              <a:ext uri="{FF2B5EF4-FFF2-40B4-BE49-F238E27FC236}">
                <a16:creationId xmlns:a16="http://schemas.microsoft.com/office/drawing/2014/main" id="{00C4859F-C84B-7411-F959-8A09A99DA286}"/>
              </a:ext>
            </a:extLst>
          </p:cNvPr>
          <p:cNvSpPr txBox="1">
            <a:spLocks noChangeArrowheads="1"/>
          </p:cNvSpPr>
          <p:nvPr/>
        </p:nvSpPr>
        <p:spPr bwMode="auto">
          <a:xfrm>
            <a:off x="1774825" y="1844676"/>
            <a:ext cx="482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0"/>
              </a:spcBef>
              <a:buFontTx/>
              <a:buNone/>
            </a:pPr>
            <a:r>
              <a:rPr lang="zh-CN" altLang="en-US" sz="2400">
                <a:solidFill>
                  <a:schemeClr val="tx1"/>
                </a:solidFill>
                <a:latin typeface="宋体" panose="02010600030101010101" pitchFamily="2" charset="-122"/>
                <a:ea typeface="宋体" panose="02010600030101010101" pitchFamily="2" charset="-122"/>
              </a:rPr>
              <a:t>  </a:t>
            </a:r>
            <a:r>
              <a:rPr lang="en-US" altLang="zh-CN" sz="2400">
                <a:solidFill>
                  <a:schemeClr val="tx1"/>
                </a:solidFill>
                <a:latin typeface="宋体" panose="02010600030101010101" pitchFamily="2" charset="-122"/>
                <a:ea typeface="宋体" panose="02010600030101010101" pitchFamily="2" charset="-122"/>
              </a:rPr>
              <a:t>2</a:t>
            </a:r>
            <a:r>
              <a:rPr lang="zh-CN" altLang="en-US" sz="2400">
                <a:solidFill>
                  <a:schemeClr val="tx1"/>
                </a:solidFill>
                <a:latin typeface="宋体" panose="02010600030101010101" pitchFamily="2" charset="-122"/>
                <a:ea typeface="宋体" panose="02010600030101010101" pitchFamily="2" charset="-122"/>
              </a:rPr>
              <a:t>）装配图上的标注</a:t>
            </a:r>
          </a:p>
        </p:txBody>
      </p:sp>
      <p:pic>
        <p:nvPicPr>
          <p:cNvPr id="41987" name="Picture 3">
            <a:extLst>
              <a:ext uri="{FF2B5EF4-FFF2-40B4-BE49-F238E27FC236}">
                <a16:creationId xmlns:a16="http://schemas.microsoft.com/office/drawing/2014/main" id="{F80CD1C5-B7DF-8468-0601-7491F7D230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5474" t="29619" r="37923" b="10599"/>
          <a:stretch>
            <a:fillRect/>
          </a:stretch>
        </p:blipFill>
        <p:spPr bwMode="auto">
          <a:xfrm>
            <a:off x="7175501" y="2060575"/>
            <a:ext cx="3000375"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矩形 5">
            <a:extLst>
              <a:ext uri="{FF2B5EF4-FFF2-40B4-BE49-F238E27FC236}">
                <a16:creationId xmlns:a16="http://schemas.microsoft.com/office/drawing/2014/main" id="{2A7960F6-78CC-4B24-E2B0-B1EA63FD546C}"/>
              </a:ext>
            </a:extLst>
          </p:cNvPr>
          <p:cNvSpPr>
            <a:spLocks noChangeArrowheads="1"/>
          </p:cNvSpPr>
          <p:nvPr/>
        </p:nvSpPr>
        <p:spPr bwMode="auto">
          <a:xfrm>
            <a:off x="2566989" y="2708275"/>
            <a:ext cx="4465637" cy="240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lnSpc>
                <a:spcPct val="150000"/>
              </a:lnSpc>
              <a:spcBef>
                <a:spcPct val="0"/>
              </a:spcBef>
              <a:buFontTx/>
              <a:buNone/>
            </a:pPr>
            <a:r>
              <a:rPr lang="zh-CN" altLang="en-US" sz="2000">
                <a:solidFill>
                  <a:schemeClr val="tx1"/>
                </a:solidFill>
                <a:latin typeface="宋体" panose="02010600030101010101" pitchFamily="2" charset="-122"/>
                <a:ea typeface="宋体" panose="02010600030101010101" pitchFamily="2" charset="-122"/>
              </a:rPr>
              <a:t>  装配图中只注配合代号，不注公差。</a:t>
            </a:r>
            <a:endParaRPr lang="en-US" altLang="zh-CN" sz="2000">
              <a:solidFill>
                <a:schemeClr val="tx1"/>
              </a:solidFill>
              <a:latin typeface="宋体" panose="02010600030101010101" pitchFamily="2" charset="-122"/>
              <a:ea typeface="宋体" panose="02010600030101010101" pitchFamily="2" charset="-122"/>
            </a:endParaRPr>
          </a:p>
          <a:p>
            <a:pPr eaLnBrk="1" hangingPunct="1">
              <a:lnSpc>
                <a:spcPct val="150000"/>
              </a:lnSpc>
              <a:spcBef>
                <a:spcPct val="0"/>
              </a:spcBef>
              <a:buFontTx/>
              <a:buNone/>
            </a:pPr>
            <a:r>
              <a:rPr lang="en-US" altLang="zh-CN" sz="2000">
                <a:solidFill>
                  <a:schemeClr val="tx1"/>
                </a:solidFill>
                <a:latin typeface="宋体" panose="02010600030101010101" pitchFamily="2" charset="-122"/>
                <a:ea typeface="宋体" panose="02010600030101010101" pitchFamily="2" charset="-122"/>
              </a:rPr>
              <a:t>  </a:t>
            </a:r>
            <a:r>
              <a:rPr lang="zh-CN" altLang="en-US" sz="2000">
                <a:solidFill>
                  <a:schemeClr val="tx1"/>
                </a:solidFill>
                <a:latin typeface="宋体" panose="02010600030101010101" pitchFamily="2" charset="-122"/>
                <a:ea typeface="宋体" panose="02010600030101010101" pitchFamily="2" charset="-122"/>
              </a:rPr>
              <a:t>装配图中配合代号以孔、轴公差带代号的分数形式注出。</a:t>
            </a:r>
            <a:endParaRPr lang="en-US" altLang="zh-CN" sz="2000">
              <a:solidFill>
                <a:schemeClr val="tx1"/>
              </a:solidFill>
              <a:latin typeface="宋体" panose="02010600030101010101" pitchFamily="2" charset="-122"/>
              <a:ea typeface="宋体" panose="02010600030101010101" pitchFamily="2" charset="-122"/>
            </a:endParaRPr>
          </a:p>
          <a:p>
            <a:pPr eaLnBrk="1" hangingPunct="1">
              <a:lnSpc>
                <a:spcPct val="150000"/>
              </a:lnSpc>
              <a:spcBef>
                <a:spcPct val="0"/>
              </a:spcBef>
              <a:buFontTx/>
              <a:buNone/>
            </a:pPr>
            <a:r>
              <a:rPr lang="en-US" altLang="zh-CN" sz="2000">
                <a:solidFill>
                  <a:schemeClr val="tx1"/>
                </a:solidFill>
                <a:latin typeface="宋体" panose="02010600030101010101" pitchFamily="2" charset="-122"/>
                <a:ea typeface="宋体" panose="02010600030101010101" pitchFamily="2" charset="-122"/>
              </a:rPr>
              <a:t>  </a:t>
            </a:r>
            <a:r>
              <a:rPr lang="zh-CN" altLang="en-US" sz="2000">
                <a:solidFill>
                  <a:schemeClr val="tx1"/>
                </a:solidFill>
                <a:latin typeface="宋体" panose="02010600030101010101" pitchFamily="2" charset="-122"/>
                <a:ea typeface="宋体" panose="02010600030101010101" pitchFamily="2" charset="-122"/>
              </a:rPr>
              <a:t>分子表示孔的公差带代号，分母表示轴的公差带代号。</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a:extLst>
              <a:ext uri="{FF2B5EF4-FFF2-40B4-BE49-F238E27FC236}">
                <a16:creationId xmlns:a16="http://schemas.microsoft.com/office/drawing/2014/main" id="{9BD08720-C119-462B-899C-D409DFCDFB85}"/>
              </a:ext>
            </a:extLst>
          </p:cNvPr>
          <p:cNvSpPr txBox="1">
            <a:spLocks noChangeArrowheads="1"/>
          </p:cNvSpPr>
          <p:nvPr/>
        </p:nvSpPr>
        <p:spPr bwMode="auto">
          <a:xfrm>
            <a:off x="2063750" y="3573463"/>
            <a:ext cx="8072438"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50000"/>
              </a:spcBef>
              <a:buFontTx/>
              <a:buNone/>
            </a:pPr>
            <a:r>
              <a:rPr kumimoji="1" lang="en-US" altLang="zh-CN" sz="2000">
                <a:solidFill>
                  <a:schemeClr val="tx1"/>
                </a:solidFill>
                <a:latin typeface="宋体" panose="02010600030101010101" pitchFamily="2" charset="-122"/>
                <a:ea typeface="宋体" panose="02010600030101010101" pitchFamily="2" charset="-122"/>
              </a:rPr>
              <a:t>2</a:t>
            </a:r>
            <a:r>
              <a:rPr kumimoji="1" lang="zh-CN" altLang="en-US" sz="2000">
                <a:solidFill>
                  <a:schemeClr val="tx1"/>
                </a:solidFill>
                <a:latin typeface="宋体" panose="02010600030101010101" pitchFamily="2" charset="-122"/>
                <a:ea typeface="宋体" panose="02010600030101010101" pitchFamily="2" charset="-122"/>
              </a:rPr>
              <a:t>：几何公差的标注方法：用框格标注</a:t>
            </a:r>
          </a:p>
          <a:p>
            <a:pPr eaLnBrk="1" hangingPunct="1">
              <a:spcBef>
                <a:spcPct val="50000"/>
              </a:spcBef>
              <a:buFontTx/>
              <a:buNone/>
            </a:pPr>
            <a:r>
              <a:rPr kumimoji="1" lang="zh-CN" altLang="en-US" sz="2000">
                <a:solidFill>
                  <a:schemeClr val="tx1"/>
                </a:solidFill>
                <a:latin typeface="宋体" panose="02010600030101010101" pitchFamily="2" charset="-122"/>
                <a:ea typeface="宋体" panose="02010600030101010101" pitchFamily="2" charset="-122"/>
              </a:rPr>
              <a:t>    （</a:t>
            </a:r>
            <a:r>
              <a:rPr kumimoji="1" lang="en-US" altLang="zh-CN" sz="2000">
                <a:solidFill>
                  <a:schemeClr val="tx1"/>
                </a:solidFill>
                <a:latin typeface="宋体" panose="02010600030101010101" pitchFamily="2" charset="-122"/>
                <a:ea typeface="宋体" panose="02010600030101010101" pitchFamily="2" charset="-122"/>
              </a:rPr>
              <a:t>1</a:t>
            </a:r>
            <a:r>
              <a:rPr kumimoji="1" lang="zh-CN" altLang="en-US" sz="2000">
                <a:solidFill>
                  <a:schemeClr val="tx1"/>
                </a:solidFill>
                <a:latin typeface="宋体" panose="02010600030101010101" pitchFamily="2" charset="-122"/>
                <a:ea typeface="宋体" panose="02010600030101010101" pitchFamily="2" charset="-122"/>
              </a:rPr>
              <a:t>）：框格用细实线画出，画成水平的或垂直的</a:t>
            </a:r>
          </a:p>
        </p:txBody>
      </p:sp>
      <p:pic>
        <p:nvPicPr>
          <p:cNvPr id="43011" name="Picture 3" descr="168">
            <a:extLst>
              <a:ext uri="{FF2B5EF4-FFF2-40B4-BE49-F238E27FC236}">
                <a16:creationId xmlns:a16="http://schemas.microsoft.com/office/drawing/2014/main" id="{B89265D9-BF40-B9A7-33A1-ED26525420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6180" t="12616" r="28258" b="74397"/>
          <a:stretch>
            <a:fillRect/>
          </a:stretch>
        </p:blipFill>
        <p:spPr bwMode="auto">
          <a:xfrm>
            <a:off x="3287713" y="4508500"/>
            <a:ext cx="467995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TextBox 6">
            <a:extLst>
              <a:ext uri="{FF2B5EF4-FFF2-40B4-BE49-F238E27FC236}">
                <a16:creationId xmlns:a16="http://schemas.microsoft.com/office/drawing/2014/main" id="{47DCEC2F-1D77-C324-48BC-7C402E6F1612}"/>
              </a:ext>
            </a:extLst>
          </p:cNvPr>
          <p:cNvSpPr txBox="1">
            <a:spLocks noChangeArrowheads="1"/>
          </p:cNvSpPr>
          <p:nvPr/>
        </p:nvSpPr>
        <p:spPr bwMode="auto">
          <a:xfrm>
            <a:off x="2351088" y="5445125"/>
            <a:ext cx="6724650"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0"/>
              </a:spcBef>
              <a:buFontTx/>
              <a:buNone/>
            </a:pPr>
            <a:r>
              <a:rPr lang="zh-CN" altLang="en-US" sz="2000">
                <a:solidFill>
                  <a:schemeClr val="tx1"/>
                </a:solidFill>
                <a:latin typeface="宋体" panose="02010600030101010101" pitchFamily="2" charset="-122"/>
                <a:ea typeface="宋体" panose="02010600030101010101" pitchFamily="2" charset="-122"/>
              </a:rPr>
              <a:t>（</a:t>
            </a:r>
            <a:r>
              <a:rPr lang="en-US" altLang="zh-CN" sz="2000">
                <a:solidFill>
                  <a:schemeClr val="tx1"/>
                </a:solidFill>
                <a:latin typeface="宋体" panose="02010600030101010101" pitchFamily="2" charset="-122"/>
                <a:ea typeface="宋体" panose="02010600030101010101" pitchFamily="2" charset="-122"/>
              </a:rPr>
              <a:t>1</a:t>
            </a:r>
            <a:r>
              <a:rPr lang="zh-CN" altLang="en-US" sz="2000">
                <a:solidFill>
                  <a:schemeClr val="tx1"/>
                </a:solidFill>
                <a:latin typeface="宋体" panose="02010600030101010101" pitchFamily="2" charset="-122"/>
                <a:ea typeface="宋体" panose="02010600030101010101" pitchFamily="2" charset="-122"/>
              </a:rPr>
              <a:t>、</a:t>
            </a:r>
            <a:r>
              <a:rPr lang="en-US" altLang="zh-CN" sz="2000">
                <a:solidFill>
                  <a:schemeClr val="tx1"/>
                </a:solidFill>
                <a:latin typeface="宋体" panose="02010600030101010101" pitchFamily="2" charset="-122"/>
                <a:ea typeface="宋体" panose="02010600030101010101" pitchFamily="2" charset="-122"/>
              </a:rPr>
              <a:t>3</a:t>
            </a:r>
            <a:r>
              <a:rPr lang="zh-CN" altLang="en-US" sz="2000">
                <a:solidFill>
                  <a:schemeClr val="tx1"/>
                </a:solidFill>
                <a:latin typeface="宋体" panose="02010600030101010101" pitchFamily="2" charset="-122"/>
                <a:ea typeface="宋体" panose="02010600030101010101" pitchFamily="2" charset="-122"/>
              </a:rPr>
              <a:t>：几何特征符号  ； </a:t>
            </a:r>
            <a:r>
              <a:rPr lang="en-US" altLang="zh-CN" sz="2000">
                <a:solidFill>
                  <a:schemeClr val="tx1"/>
                </a:solidFill>
                <a:latin typeface="宋体" panose="02010600030101010101" pitchFamily="2" charset="-122"/>
                <a:ea typeface="宋体" panose="02010600030101010101" pitchFamily="2" charset="-122"/>
              </a:rPr>
              <a:t>2</a:t>
            </a:r>
            <a:r>
              <a:rPr lang="zh-CN" altLang="en-US" sz="2000">
                <a:solidFill>
                  <a:schemeClr val="tx1"/>
                </a:solidFill>
                <a:latin typeface="宋体" panose="02010600030101010101" pitchFamily="2" charset="-122"/>
                <a:ea typeface="宋体" panose="02010600030101010101" pitchFamily="2" charset="-122"/>
              </a:rPr>
              <a:t>、</a:t>
            </a:r>
            <a:r>
              <a:rPr lang="en-US" altLang="zh-CN" sz="2000">
                <a:solidFill>
                  <a:schemeClr val="tx1"/>
                </a:solidFill>
                <a:latin typeface="宋体" panose="02010600030101010101" pitchFamily="2" charset="-122"/>
                <a:ea typeface="宋体" panose="02010600030101010101" pitchFamily="2" charset="-122"/>
              </a:rPr>
              <a:t>4</a:t>
            </a:r>
            <a:r>
              <a:rPr lang="zh-CN" altLang="en-US" sz="2000">
                <a:solidFill>
                  <a:schemeClr val="tx1"/>
                </a:solidFill>
                <a:latin typeface="宋体" panose="02010600030101010101" pitchFamily="2" charset="-122"/>
                <a:ea typeface="宋体" panose="02010600030101010101" pitchFamily="2" charset="-122"/>
              </a:rPr>
              <a:t>：公差值  ； </a:t>
            </a:r>
            <a:r>
              <a:rPr lang="en-US" altLang="zh-CN" sz="2000">
                <a:solidFill>
                  <a:schemeClr val="tx1"/>
                </a:solidFill>
                <a:latin typeface="宋体" panose="02010600030101010101" pitchFamily="2" charset="-122"/>
                <a:ea typeface="宋体" panose="02010600030101010101" pitchFamily="2" charset="-122"/>
              </a:rPr>
              <a:t>5</a:t>
            </a:r>
            <a:r>
              <a:rPr lang="zh-CN" altLang="en-US" sz="2000">
                <a:solidFill>
                  <a:schemeClr val="tx1"/>
                </a:solidFill>
                <a:latin typeface="宋体" panose="02010600030101010101" pitchFamily="2" charset="-122"/>
                <a:ea typeface="宋体" panose="02010600030101010101" pitchFamily="2" charset="-122"/>
              </a:rPr>
              <a:t>：基准）</a:t>
            </a:r>
          </a:p>
        </p:txBody>
      </p:sp>
      <p:sp>
        <p:nvSpPr>
          <p:cNvPr id="43013" name="Text Box 2">
            <a:extLst>
              <a:ext uri="{FF2B5EF4-FFF2-40B4-BE49-F238E27FC236}">
                <a16:creationId xmlns:a16="http://schemas.microsoft.com/office/drawing/2014/main" id="{37924DCD-8B50-3CF9-A22B-561C8179E8AD}"/>
              </a:ext>
            </a:extLst>
          </p:cNvPr>
          <p:cNvSpPr txBox="1">
            <a:spLocks noChangeArrowheads="1"/>
          </p:cNvSpPr>
          <p:nvPr/>
        </p:nvSpPr>
        <p:spPr bwMode="auto">
          <a:xfrm>
            <a:off x="3143250" y="1268413"/>
            <a:ext cx="7005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50000"/>
              </a:spcBef>
              <a:buFontTx/>
              <a:buNone/>
            </a:pPr>
            <a:r>
              <a:rPr kumimoji="1" lang="zh-CN" altLang="en-US" sz="2400">
                <a:solidFill>
                  <a:schemeClr val="tx1"/>
                </a:solidFill>
                <a:latin typeface="宋体" panose="02010600030101010101" pitchFamily="2" charset="-122"/>
                <a:ea typeface="宋体" panose="02010600030101010101" pitchFamily="2" charset="-122"/>
              </a:rPr>
              <a:t>三、几何公差的概念及其注法</a:t>
            </a:r>
          </a:p>
        </p:txBody>
      </p:sp>
      <p:sp>
        <p:nvSpPr>
          <p:cNvPr id="43014" name="Rectangle 8">
            <a:extLst>
              <a:ext uri="{FF2B5EF4-FFF2-40B4-BE49-F238E27FC236}">
                <a16:creationId xmlns:a16="http://schemas.microsoft.com/office/drawing/2014/main" id="{3F3C791F-A571-F4A5-7522-40AAAAE8A62A}"/>
              </a:ext>
            </a:extLst>
          </p:cNvPr>
          <p:cNvSpPr>
            <a:spLocks noChangeArrowheads="1"/>
          </p:cNvSpPr>
          <p:nvPr/>
        </p:nvSpPr>
        <p:spPr bwMode="auto">
          <a:xfrm>
            <a:off x="2063750" y="2060575"/>
            <a:ext cx="8001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0"/>
              </a:spcBef>
              <a:buFontTx/>
              <a:buNone/>
            </a:pPr>
            <a:r>
              <a:rPr kumimoji="1" lang="en-US" altLang="zh-CN" sz="2000">
                <a:solidFill>
                  <a:schemeClr val="tx1"/>
                </a:solidFill>
                <a:latin typeface="宋体" panose="02010600030101010101" pitchFamily="2" charset="-122"/>
                <a:ea typeface="宋体" panose="02010600030101010101" pitchFamily="2" charset="-122"/>
              </a:rPr>
              <a:t>1</a:t>
            </a:r>
            <a:r>
              <a:rPr kumimoji="1" lang="zh-CN" altLang="en-US" sz="2000">
                <a:solidFill>
                  <a:schemeClr val="tx1"/>
                </a:solidFill>
                <a:latin typeface="宋体" panose="02010600030101010101" pitchFamily="2" charset="-122"/>
                <a:ea typeface="宋体" panose="02010600030101010101" pitchFamily="2" charset="-122"/>
              </a:rPr>
              <a:t>：几何公差</a:t>
            </a:r>
          </a:p>
        </p:txBody>
      </p:sp>
      <p:sp>
        <p:nvSpPr>
          <p:cNvPr id="43015" name="Rectangle 7">
            <a:extLst>
              <a:ext uri="{FF2B5EF4-FFF2-40B4-BE49-F238E27FC236}">
                <a16:creationId xmlns:a16="http://schemas.microsoft.com/office/drawing/2014/main" id="{2F103A8F-1522-66EB-CF28-C21734495BF6}"/>
              </a:ext>
            </a:extLst>
          </p:cNvPr>
          <p:cNvSpPr>
            <a:spLocks noChangeArrowheads="1"/>
          </p:cNvSpPr>
          <p:nvPr/>
        </p:nvSpPr>
        <p:spPr bwMode="auto">
          <a:xfrm>
            <a:off x="2424114" y="2565401"/>
            <a:ext cx="72723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indent="355600">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0"/>
              </a:spcBef>
              <a:buFontTx/>
              <a:buNone/>
            </a:pPr>
            <a:r>
              <a:rPr lang="zh-CN" altLang="en-US" sz="2000">
                <a:solidFill>
                  <a:schemeClr val="tx1"/>
                </a:solidFill>
                <a:latin typeface="宋体" panose="02010600030101010101" pitchFamily="2" charset="-122"/>
                <a:ea typeface="宋体" panose="02010600030101010101" pitchFamily="2" charset="-122"/>
                <a:cs typeface="Times New Roman" panose="02020603050405020304" pitchFamily="18" charset="0"/>
              </a:rPr>
              <a:t>形状公差：单一实际要素的形状所允许的变动全量。</a:t>
            </a:r>
          </a:p>
          <a:p>
            <a:pPr>
              <a:spcBef>
                <a:spcPct val="0"/>
              </a:spcBef>
              <a:buFontTx/>
              <a:buNone/>
            </a:pPr>
            <a:r>
              <a:rPr lang="zh-CN" altLang="en-US" sz="2000">
                <a:solidFill>
                  <a:schemeClr val="tx1"/>
                </a:solidFill>
                <a:latin typeface="宋体" panose="02010600030101010101" pitchFamily="2" charset="-122"/>
                <a:ea typeface="宋体" panose="02010600030101010101" pitchFamily="2" charset="-122"/>
                <a:cs typeface="Times New Roman" panose="02020603050405020304" pitchFamily="18" charset="0"/>
              </a:rPr>
              <a:t>位置公差：实际要素的位置对基准要素所允许变动的全量。</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a:extLst>
              <a:ext uri="{FF2B5EF4-FFF2-40B4-BE49-F238E27FC236}">
                <a16:creationId xmlns:a16="http://schemas.microsoft.com/office/drawing/2014/main" id="{8AADFE72-36E1-8792-10EF-6655E0AAD099}"/>
              </a:ext>
            </a:extLst>
          </p:cNvPr>
          <p:cNvSpPr txBox="1">
            <a:spLocks noChangeArrowheads="1"/>
          </p:cNvSpPr>
          <p:nvPr/>
        </p:nvSpPr>
        <p:spPr bwMode="auto">
          <a:xfrm>
            <a:off x="2135188" y="3860800"/>
            <a:ext cx="82788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50000"/>
              </a:spcBef>
              <a:buFontTx/>
              <a:buNone/>
            </a:pPr>
            <a:r>
              <a:rPr kumimoji="1" lang="en-US" altLang="zh-CN" sz="2000">
                <a:solidFill>
                  <a:schemeClr val="tx1"/>
                </a:solidFill>
                <a:latin typeface="宋体" panose="02010600030101010101" pitchFamily="2" charset="-122"/>
                <a:ea typeface="宋体" panose="02010600030101010101" pitchFamily="2" charset="-122"/>
              </a:rPr>
              <a:t>(3): </a:t>
            </a:r>
            <a:r>
              <a:rPr kumimoji="1" lang="zh-CN" altLang="en-US" sz="2000">
                <a:solidFill>
                  <a:schemeClr val="tx1"/>
                </a:solidFill>
                <a:latin typeface="宋体" panose="02010600030101010101" pitchFamily="2" charset="-122"/>
                <a:ea typeface="宋体" panose="02010600030101010101" pitchFamily="2" charset="-122"/>
              </a:rPr>
              <a:t>基准代号可由涂黑三角形、方格、连线和字母组成。</a:t>
            </a:r>
          </a:p>
        </p:txBody>
      </p:sp>
      <p:pic>
        <p:nvPicPr>
          <p:cNvPr id="44035" name="Picture 5">
            <a:extLst>
              <a:ext uri="{FF2B5EF4-FFF2-40B4-BE49-F238E27FC236}">
                <a16:creationId xmlns:a16="http://schemas.microsoft.com/office/drawing/2014/main" id="{2E491748-B18C-086E-130E-30528C843B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993" t="20108" r="6924" b="20110"/>
          <a:stretch>
            <a:fillRect/>
          </a:stretch>
        </p:blipFill>
        <p:spPr bwMode="auto">
          <a:xfrm>
            <a:off x="3648075" y="4437064"/>
            <a:ext cx="4584700" cy="157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 Box 4">
            <a:extLst>
              <a:ext uri="{FF2B5EF4-FFF2-40B4-BE49-F238E27FC236}">
                <a16:creationId xmlns:a16="http://schemas.microsoft.com/office/drawing/2014/main" id="{F31D0B24-E969-F86D-CBC3-3098BB0AA6E7}"/>
              </a:ext>
            </a:extLst>
          </p:cNvPr>
          <p:cNvSpPr txBox="1">
            <a:spLocks noChangeArrowheads="1"/>
          </p:cNvSpPr>
          <p:nvPr/>
        </p:nvSpPr>
        <p:spPr bwMode="auto">
          <a:xfrm>
            <a:off x="3216276" y="1196976"/>
            <a:ext cx="7777163"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50000"/>
              </a:spcBef>
              <a:buFontTx/>
              <a:buNone/>
            </a:pPr>
            <a:r>
              <a:rPr kumimoji="1" lang="zh-CN" altLang="en-US" sz="2000">
                <a:solidFill>
                  <a:schemeClr val="tx1"/>
                </a:solidFill>
                <a:latin typeface="宋体" panose="02010600030101010101" pitchFamily="2" charset="-122"/>
                <a:ea typeface="宋体" panose="02010600030101010101" pitchFamily="2" charset="-122"/>
              </a:rPr>
              <a:t>（</a:t>
            </a:r>
            <a:r>
              <a:rPr kumimoji="1" lang="en-US" altLang="zh-CN" sz="2000">
                <a:solidFill>
                  <a:schemeClr val="tx1"/>
                </a:solidFill>
                <a:latin typeface="宋体" panose="02010600030101010101" pitchFamily="2" charset="-122"/>
                <a:ea typeface="宋体" panose="02010600030101010101" pitchFamily="2" charset="-122"/>
              </a:rPr>
              <a:t>2</a:t>
            </a:r>
            <a:r>
              <a:rPr kumimoji="1" lang="zh-CN" altLang="en-US" sz="2000">
                <a:solidFill>
                  <a:schemeClr val="tx1"/>
                </a:solidFill>
                <a:latin typeface="宋体" panose="02010600030101010101" pitchFamily="2" charset="-122"/>
                <a:ea typeface="宋体" panose="02010600030101010101" pitchFamily="2" charset="-122"/>
              </a:rPr>
              <a:t>）：用带箭头的指引线将被测要素与公差框格一端相连，</a:t>
            </a:r>
            <a:endParaRPr kumimoji="1" lang="en-US" altLang="zh-CN" sz="2000">
              <a:solidFill>
                <a:schemeClr val="tx1"/>
              </a:solidFill>
              <a:latin typeface="宋体" panose="02010600030101010101" pitchFamily="2" charset="-122"/>
              <a:ea typeface="宋体" panose="02010600030101010101" pitchFamily="2" charset="-122"/>
            </a:endParaRPr>
          </a:p>
          <a:p>
            <a:pPr eaLnBrk="1" hangingPunct="1">
              <a:spcBef>
                <a:spcPct val="50000"/>
              </a:spcBef>
              <a:buFontTx/>
              <a:buNone/>
            </a:pPr>
            <a:r>
              <a:rPr kumimoji="1" lang="en-US" altLang="zh-CN" sz="2000">
                <a:solidFill>
                  <a:schemeClr val="tx1"/>
                </a:solidFill>
                <a:latin typeface="宋体" panose="02010600030101010101" pitchFamily="2" charset="-122"/>
                <a:ea typeface="宋体" panose="02010600030101010101" pitchFamily="2" charset="-122"/>
              </a:rPr>
              <a:t>       </a:t>
            </a:r>
            <a:r>
              <a:rPr kumimoji="1" lang="zh-CN" altLang="en-US" sz="2000">
                <a:solidFill>
                  <a:schemeClr val="tx1"/>
                </a:solidFill>
                <a:latin typeface="宋体" panose="02010600030101010101" pitchFamily="2" charset="-122"/>
                <a:ea typeface="宋体" panose="02010600030101010101" pitchFamily="2" charset="-122"/>
              </a:rPr>
              <a:t>箭头指向公差带的宽度方向或直径方向。</a:t>
            </a:r>
          </a:p>
        </p:txBody>
      </p:sp>
      <p:pic>
        <p:nvPicPr>
          <p:cNvPr id="44037" name="Picture 5" descr="168">
            <a:extLst>
              <a:ext uri="{FF2B5EF4-FFF2-40B4-BE49-F238E27FC236}">
                <a16:creationId xmlns:a16="http://schemas.microsoft.com/office/drawing/2014/main" id="{DB0FFE65-2FAF-D35F-D005-790AD3E00B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617" t="56902" r="1686" b="10838"/>
          <a:stretch>
            <a:fillRect/>
          </a:stretch>
        </p:blipFill>
        <p:spPr bwMode="auto">
          <a:xfrm>
            <a:off x="3935414" y="2205038"/>
            <a:ext cx="6402387"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a:extLst>
              <a:ext uri="{FF2B5EF4-FFF2-40B4-BE49-F238E27FC236}">
                <a16:creationId xmlns:a16="http://schemas.microsoft.com/office/drawing/2014/main" id="{7EA68665-CBF1-2583-EF35-C0A2AAB43EE2}"/>
              </a:ext>
            </a:extLst>
          </p:cNvPr>
          <p:cNvSpPr txBox="1">
            <a:spLocks noChangeArrowheads="1"/>
          </p:cNvSpPr>
          <p:nvPr/>
        </p:nvSpPr>
        <p:spPr bwMode="auto">
          <a:xfrm>
            <a:off x="0" y="404812"/>
            <a:ext cx="37433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buFontTx/>
              <a:buNone/>
            </a:pPr>
            <a:r>
              <a:rPr kumimoji="1" lang="en-US" altLang="zh-CN" sz="2800" dirty="0">
                <a:solidFill>
                  <a:schemeClr val="tx1"/>
                </a:solidFill>
                <a:latin typeface="宋体" panose="02010600030101010101" pitchFamily="2" charset="-122"/>
                <a:ea typeface="宋体" panose="02010600030101010101" pitchFamily="2" charset="-122"/>
              </a:rPr>
              <a:t>8.6  </a:t>
            </a:r>
            <a:r>
              <a:rPr kumimoji="1" lang="zh-CN" altLang="en-US" sz="2800" dirty="0">
                <a:solidFill>
                  <a:schemeClr val="tx1"/>
                </a:solidFill>
                <a:latin typeface="宋体" panose="02010600030101010101" pitchFamily="2" charset="-122"/>
                <a:ea typeface="宋体" panose="02010600030101010101" pitchFamily="2" charset="-122"/>
              </a:rPr>
              <a:t>读零件图 </a:t>
            </a:r>
          </a:p>
        </p:txBody>
      </p:sp>
      <p:sp>
        <p:nvSpPr>
          <p:cNvPr id="45059" name="Text Box 3">
            <a:extLst>
              <a:ext uri="{FF2B5EF4-FFF2-40B4-BE49-F238E27FC236}">
                <a16:creationId xmlns:a16="http://schemas.microsoft.com/office/drawing/2014/main" id="{3A416668-D9E6-18BC-0A4E-3E1F300DECA5}"/>
              </a:ext>
            </a:extLst>
          </p:cNvPr>
          <p:cNvSpPr txBox="1">
            <a:spLocks noChangeArrowheads="1"/>
          </p:cNvSpPr>
          <p:nvPr/>
        </p:nvSpPr>
        <p:spPr bwMode="auto">
          <a:xfrm>
            <a:off x="2063750" y="1989138"/>
            <a:ext cx="7816850" cy="388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buFontTx/>
              <a:buNone/>
            </a:pPr>
            <a:r>
              <a:rPr kumimoji="1" lang="zh-CN" altLang="en-US" sz="2800" dirty="0">
                <a:solidFill>
                  <a:schemeClr val="tx1"/>
                </a:solidFill>
                <a:latin typeface="宋体" panose="02010600030101010101" pitchFamily="2" charset="-122"/>
                <a:ea typeface="宋体" panose="02010600030101010101" pitchFamily="2" charset="-122"/>
              </a:rPr>
              <a:t> 一、  读零件图的要求</a:t>
            </a:r>
          </a:p>
          <a:p>
            <a:pPr eaLnBrk="1" hangingPunct="1">
              <a:buFontTx/>
              <a:buNone/>
            </a:pPr>
            <a:endParaRPr kumimoji="1" lang="zh-CN" altLang="en-US" sz="2800" dirty="0">
              <a:solidFill>
                <a:schemeClr val="tx1"/>
              </a:solidFill>
              <a:latin typeface="宋体" panose="02010600030101010101" pitchFamily="2" charset="-122"/>
              <a:ea typeface="宋体" panose="02010600030101010101" pitchFamily="2" charset="-122"/>
            </a:endParaRPr>
          </a:p>
          <a:p>
            <a:pPr eaLnBrk="1" hangingPunct="1">
              <a:buFontTx/>
              <a:buNone/>
            </a:pPr>
            <a:r>
              <a:rPr kumimoji="1" lang="en-US" altLang="zh-CN" sz="2400" dirty="0">
                <a:solidFill>
                  <a:schemeClr val="tx1"/>
                </a:solidFill>
                <a:latin typeface="宋体" panose="02010600030101010101" pitchFamily="2" charset="-122"/>
                <a:ea typeface="宋体" panose="02010600030101010101" pitchFamily="2" charset="-122"/>
              </a:rPr>
              <a:t>  1: </a:t>
            </a:r>
            <a:r>
              <a:rPr kumimoji="1" lang="zh-CN" altLang="en-US" sz="2400" dirty="0">
                <a:solidFill>
                  <a:schemeClr val="tx1"/>
                </a:solidFill>
                <a:latin typeface="宋体" panose="02010600030101010101" pitchFamily="2" charset="-122"/>
                <a:ea typeface="宋体" panose="02010600030101010101" pitchFamily="2" charset="-122"/>
              </a:rPr>
              <a:t>了解零件的名称、材料和用途</a:t>
            </a:r>
          </a:p>
          <a:p>
            <a:pPr eaLnBrk="1" hangingPunct="1">
              <a:buFontTx/>
              <a:buNone/>
            </a:pPr>
            <a:r>
              <a:rPr kumimoji="1" lang="en-US" altLang="zh-CN" sz="2400" dirty="0">
                <a:solidFill>
                  <a:schemeClr val="tx1"/>
                </a:solidFill>
                <a:latin typeface="宋体" panose="02010600030101010101" pitchFamily="2" charset="-122"/>
                <a:ea typeface="宋体" panose="02010600030101010101" pitchFamily="2" charset="-122"/>
              </a:rPr>
              <a:t>  2: </a:t>
            </a:r>
            <a:r>
              <a:rPr kumimoji="1" lang="zh-CN" altLang="en-US" sz="2400" dirty="0">
                <a:solidFill>
                  <a:schemeClr val="tx1"/>
                </a:solidFill>
                <a:latin typeface="宋体" panose="02010600030101010101" pitchFamily="2" charset="-122"/>
                <a:ea typeface="宋体" panose="02010600030101010101" pitchFamily="2" charset="-122"/>
              </a:rPr>
              <a:t>了解组成零件各部分结构形状的特点、功用，以及</a:t>
            </a:r>
            <a:endParaRPr kumimoji="1" lang="en-US" altLang="zh-CN" sz="2400" dirty="0">
              <a:solidFill>
                <a:schemeClr val="tx1"/>
              </a:solidFill>
              <a:latin typeface="宋体" panose="02010600030101010101" pitchFamily="2" charset="-122"/>
              <a:ea typeface="宋体" panose="02010600030101010101" pitchFamily="2" charset="-122"/>
            </a:endParaRPr>
          </a:p>
          <a:p>
            <a:pPr eaLnBrk="1" hangingPunct="1">
              <a:buFontTx/>
              <a:buNone/>
            </a:pPr>
            <a:r>
              <a:rPr kumimoji="1" lang="en-US" altLang="zh-CN" sz="2400" dirty="0">
                <a:solidFill>
                  <a:schemeClr val="tx1"/>
                </a:solidFill>
                <a:latin typeface="宋体" panose="02010600030101010101" pitchFamily="2" charset="-122"/>
                <a:ea typeface="宋体" panose="02010600030101010101" pitchFamily="2" charset="-122"/>
              </a:rPr>
              <a:t>       </a:t>
            </a:r>
            <a:r>
              <a:rPr kumimoji="1" lang="zh-CN" altLang="en-US" sz="2400" dirty="0">
                <a:solidFill>
                  <a:schemeClr val="tx1"/>
                </a:solidFill>
                <a:latin typeface="宋体" panose="02010600030101010101" pitchFamily="2" charset="-122"/>
                <a:ea typeface="宋体" panose="02010600030101010101" pitchFamily="2" charset="-122"/>
              </a:rPr>
              <a:t>它们之间的相对位置</a:t>
            </a:r>
          </a:p>
          <a:p>
            <a:pPr eaLnBrk="1" hangingPunct="1">
              <a:buFontTx/>
              <a:buNone/>
            </a:pPr>
            <a:r>
              <a:rPr kumimoji="1" lang="en-US" altLang="zh-CN" sz="2400" dirty="0">
                <a:solidFill>
                  <a:schemeClr val="tx1"/>
                </a:solidFill>
                <a:latin typeface="宋体" panose="02010600030101010101" pitchFamily="2" charset="-122"/>
                <a:ea typeface="宋体" panose="02010600030101010101" pitchFamily="2" charset="-122"/>
              </a:rPr>
              <a:t>  3: </a:t>
            </a:r>
            <a:r>
              <a:rPr kumimoji="1" lang="zh-CN" altLang="en-US" sz="2400" dirty="0">
                <a:solidFill>
                  <a:schemeClr val="tx1"/>
                </a:solidFill>
                <a:latin typeface="宋体" panose="02010600030101010101" pitchFamily="2" charset="-122"/>
                <a:ea typeface="宋体" panose="02010600030101010101" pitchFamily="2" charset="-122"/>
              </a:rPr>
              <a:t>了解零件的制造方法和技术要求 </a:t>
            </a:r>
          </a:p>
          <a:p>
            <a:pPr eaLnBrk="1" hangingPunct="1">
              <a:buFontTx/>
              <a:buNone/>
            </a:pPr>
            <a:endParaRPr kumimoji="1" lang="en-US" altLang="zh-CN" sz="2800" dirty="0">
              <a:solidFill>
                <a:schemeClr val="tx1"/>
              </a:solidFill>
              <a:latin typeface="宋体" panose="02010600030101010101" pitchFamily="2" charset="-122"/>
              <a:ea typeface="宋体" panose="02010600030101010101" pitchFamily="2" charset="-122"/>
            </a:endParaRPr>
          </a:p>
          <a:p>
            <a:pPr eaLnBrk="1" hangingPunct="1">
              <a:buFontTx/>
              <a:buNone/>
            </a:pPr>
            <a:r>
              <a:rPr kumimoji="1" lang="en-US" altLang="zh-CN" sz="2800" dirty="0">
                <a:solidFill>
                  <a:schemeClr val="tx1"/>
                </a:solidFill>
                <a:latin typeface="宋体" panose="02010600030101010101" pitchFamily="2" charset="-122"/>
                <a:ea typeface="宋体" panose="02010600030101010101" pitchFamily="2" charset="-122"/>
              </a:rPr>
              <a:t>                                                    </a:t>
            </a:r>
          </a:p>
        </p:txBody>
      </p:sp>
    </p:spTree>
  </p:cSld>
  <p:clrMapOvr>
    <a:masterClrMapping/>
  </p:clrMapOvr>
  <p:transition>
    <p:blinds/>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矩形 4">
            <a:extLst>
              <a:ext uri="{FF2B5EF4-FFF2-40B4-BE49-F238E27FC236}">
                <a16:creationId xmlns:a16="http://schemas.microsoft.com/office/drawing/2014/main" id="{C941613F-FC3E-0346-EE93-D9695F58F8CB}"/>
              </a:ext>
            </a:extLst>
          </p:cNvPr>
          <p:cNvSpPr>
            <a:spLocks noChangeArrowheads="1"/>
          </p:cNvSpPr>
          <p:nvPr/>
        </p:nvSpPr>
        <p:spPr bwMode="auto">
          <a:xfrm>
            <a:off x="2166938" y="3500438"/>
            <a:ext cx="3841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0"/>
              </a:spcBef>
              <a:buFontTx/>
              <a:buNone/>
            </a:pPr>
            <a:r>
              <a:rPr lang="en-US" altLang="zh-CN" sz="2400">
                <a:solidFill>
                  <a:schemeClr val="tx1"/>
                </a:solidFill>
                <a:latin typeface="宋体" panose="02010600030101010101" pitchFamily="2" charset="-122"/>
                <a:ea typeface="宋体" panose="02010600030101010101" pitchFamily="2" charset="-122"/>
              </a:rPr>
              <a:t>2.</a:t>
            </a:r>
            <a:r>
              <a:rPr lang="zh-CN" altLang="en-US" sz="2400">
                <a:solidFill>
                  <a:schemeClr val="tx1"/>
                </a:solidFill>
                <a:latin typeface="宋体" panose="02010600030101010101" pitchFamily="2" charset="-122"/>
                <a:ea typeface="宋体" panose="02010600030101010101" pitchFamily="2" charset="-122"/>
              </a:rPr>
              <a:t>分析视图并看懂结构形状</a:t>
            </a:r>
          </a:p>
        </p:txBody>
      </p:sp>
      <p:sp>
        <p:nvSpPr>
          <p:cNvPr id="46083" name="矩形 5">
            <a:extLst>
              <a:ext uri="{FF2B5EF4-FFF2-40B4-BE49-F238E27FC236}">
                <a16:creationId xmlns:a16="http://schemas.microsoft.com/office/drawing/2014/main" id="{5AB77E81-7E23-8494-2B8C-0CD39B71C114}"/>
              </a:ext>
            </a:extLst>
          </p:cNvPr>
          <p:cNvSpPr>
            <a:spLocks noChangeArrowheads="1"/>
          </p:cNvSpPr>
          <p:nvPr/>
        </p:nvSpPr>
        <p:spPr bwMode="auto">
          <a:xfrm>
            <a:off x="2424114" y="4149725"/>
            <a:ext cx="72167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0"/>
              </a:spcBef>
              <a:buFontTx/>
              <a:buNone/>
            </a:pPr>
            <a:r>
              <a:rPr lang="zh-CN" altLang="en-US" sz="2400">
                <a:solidFill>
                  <a:schemeClr val="tx1"/>
                </a:solidFill>
                <a:latin typeface="宋体" panose="02010600030101010101" pitchFamily="2" charset="-122"/>
                <a:ea typeface="宋体" panose="02010600030101010101" pitchFamily="2" charset="-122"/>
              </a:rPr>
              <a:t>    读零件的内、外形状和结构，是读零件图的重点。从主视图入手，分析各视图之间的投影关系，并主要用形体分析法分析零件的内、外部结构，想象出整体形状以及各部分的相对位置关系。</a:t>
            </a:r>
          </a:p>
        </p:txBody>
      </p:sp>
      <p:sp>
        <p:nvSpPr>
          <p:cNvPr id="46084" name="矩形 7">
            <a:extLst>
              <a:ext uri="{FF2B5EF4-FFF2-40B4-BE49-F238E27FC236}">
                <a16:creationId xmlns:a16="http://schemas.microsoft.com/office/drawing/2014/main" id="{0AA65406-6EFF-16FB-0936-B22D2F276278}"/>
              </a:ext>
            </a:extLst>
          </p:cNvPr>
          <p:cNvSpPr>
            <a:spLocks noChangeArrowheads="1"/>
          </p:cNvSpPr>
          <p:nvPr/>
        </p:nvSpPr>
        <p:spPr bwMode="auto">
          <a:xfrm>
            <a:off x="2595563" y="2143126"/>
            <a:ext cx="707231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0"/>
              </a:spcBef>
              <a:buFontTx/>
              <a:buNone/>
            </a:pPr>
            <a:r>
              <a:rPr lang="zh-CN" altLang="en-US" sz="2400">
                <a:solidFill>
                  <a:schemeClr val="tx1"/>
                </a:solidFill>
                <a:latin typeface="宋体" panose="02010600030101010101" pitchFamily="2" charset="-122"/>
                <a:ea typeface="宋体" panose="02010600030101010101" pitchFamily="2" charset="-122"/>
              </a:rPr>
              <a:t>    从标题栏了解零件的名称、材料、画图的比例及数量等内容，对零件的大致形状、复杂程度以及在机器中的作用等有一个初步的认识。一概</a:t>
            </a:r>
          </a:p>
        </p:txBody>
      </p:sp>
      <p:sp>
        <p:nvSpPr>
          <p:cNvPr id="46085" name="TextBox 8">
            <a:extLst>
              <a:ext uri="{FF2B5EF4-FFF2-40B4-BE49-F238E27FC236}">
                <a16:creationId xmlns:a16="http://schemas.microsoft.com/office/drawing/2014/main" id="{F9C07DBC-F933-7064-FAD1-1780658F54BA}"/>
              </a:ext>
            </a:extLst>
          </p:cNvPr>
          <p:cNvSpPr txBox="1">
            <a:spLocks noChangeArrowheads="1"/>
          </p:cNvSpPr>
          <p:nvPr/>
        </p:nvSpPr>
        <p:spPr bwMode="auto">
          <a:xfrm>
            <a:off x="3071814" y="981075"/>
            <a:ext cx="6429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0"/>
              </a:spcBef>
              <a:buFontTx/>
              <a:buNone/>
            </a:pPr>
            <a:r>
              <a:rPr kumimoji="1" lang="zh-CN" altLang="en-US" sz="2400">
                <a:solidFill>
                  <a:schemeClr val="tx1"/>
                </a:solidFill>
                <a:latin typeface="宋体" panose="02010600030101010101" pitchFamily="2" charset="-122"/>
                <a:ea typeface="宋体" panose="02010600030101010101" pitchFamily="2" charset="-122"/>
              </a:rPr>
              <a:t>二、读零件图的方法步骤</a:t>
            </a:r>
            <a:endParaRPr lang="zh-CN" altLang="en-US" sz="2400">
              <a:solidFill>
                <a:schemeClr val="tx1"/>
              </a:solidFill>
              <a:ea typeface="宋体" panose="02010600030101010101" pitchFamily="2" charset="-122"/>
            </a:endParaRPr>
          </a:p>
        </p:txBody>
      </p:sp>
      <p:sp>
        <p:nvSpPr>
          <p:cNvPr id="46086" name="TextBox 9">
            <a:extLst>
              <a:ext uri="{FF2B5EF4-FFF2-40B4-BE49-F238E27FC236}">
                <a16:creationId xmlns:a16="http://schemas.microsoft.com/office/drawing/2014/main" id="{84CF8EDD-3A4E-28B9-FB99-649A20F77A33}"/>
              </a:ext>
            </a:extLst>
          </p:cNvPr>
          <p:cNvSpPr txBox="1">
            <a:spLocks noChangeArrowheads="1"/>
          </p:cNvSpPr>
          <p:nvPr/>
        </p:nvSpPr>
        <p:spPr bwMode="auto">
          <a:xfrm>
            <a:off x="2168526" y="1747838"/>
            <a:ext cx="4143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0"/>
              </a:spcBef>
              <a:buFontTx/>
              <a:buNone/>
            </a:pPr>
            <a:r>
              <a:rPr lang="en-US" altLang="zh-CN" sz="2400">
                <a:solidFill>
                  <a:schemeClr val="tx1"/>
                </a:solidFill>
                <a:latin typeface="宋体" panose="02010600030101010101" pitchFamily="2" charset="-122"/>
                <a:ea typeface="宋体" panose="02010600030101010101" pitchFamily="2" charset="-122"/>
              </a:rPr>
              <a:t>1.</a:t>
            </a:r>
            <a:r>
              <a:rPr lang="zh-CN" altLang="en-US" sz="2400">
                <a:solidFill>
                  <a:schemeClr val="tx1"/>
                </a:solidFill>
                <a:latin typeface="宋体" panose="02010600030101010101" pitchFamily="2" charset="-122"/>
                <a:ea typeface="宋体" panose="02010600030101010101" pitchFamily="2" charset="-122"/>
              </a:rPr>
              <a:t>概括了解</a:t>
            </a:r>
          </a:p>
        </p:txBody>
      </p:sp>
    </p:spTree>
  </p:cSld>
  <p:clrMapOvr>
    <a:masterClrMapping/>
  </p:clrMapOvr>
  <p:transition>
    <p:checke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矩形 6">
            <a:extLst>
              <a:ext uri="{FF2B5EF4-FFF2-40B4-BE49-F238E27FC236}">
                <a16:creationId xmlns:a16="http://schemas.microsoft.com/office/drawing/2014/main" id="{6087FA77-0DEF-ABF7-17A8-8CAD6FAC3DD9}"/>
              </a:ext>
            </a:extLst>
          </p:cNvPr>
          <p:cNvSpPr>
            <a:spLocks noChangeArrowheads="1"/>
          </p:cNvSpPr>
          <p:nvPr/>
        </p:nvSpPr>
        <p:spPr bwMode="auto">
          <a:xfrm>
            <a:off x="2300288" y="1374587"/>
            <a:ext cx="3232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0"/>
              </a:spcBef>
              <a:buFontTx/>
              <a:buNone/>
            </a:pPr>
            <a:r>
              <a:rPr lang="en-US" altLang="zh-CN" sz="2400" dirty="0">
                <a:solidFill>
                  <a:schemeClr val="tx1"/>
                </a:solidFill>
                <a:latin typeface="宋体" panose="02010600030101010101" pitchFamily="2" charset="-122"/>
                <a:ea typeface="宋体" panose="02010600030101010101" pitchFamily="2" charset="-122"/>
              </a:rPr>
              <a:t>3.</a:t>
            </a:r>
            <a:r>
              <a:rPr lang="zh-CN" altLang="en-US" sz="2400" dirty="0">
                <a:solidFill>
                  <a:schemeClr val="tx1"/>
                </a:solidFill>
                <a:latin typeface="宋体" panose="02010600030101010101" pitchFamily="2" charset="-122"/>
                <a:ea typeface="宋体" panose="02010600030101010101" pitchFamily="2" charset="-122"/>
              </a:rPr>
              <a:t>分析尺寸及技术要求</a:t>
            </a:r>
          </a:p>
        </p:txBody>
      </p:sp>
      <p:sp>
        <p:nvSpPr>
          <p:cNvPr id="47107" name="矩形 7">
            <a:extLst>
              <a:ext uri="{FF2B5EF4-FFF2-40B4-BE49-F238E27FC236}">
                <a16:creationId xmlns:a16="http://schemas.microsoft.com/office/drawing/2014/main" id="{512B6FEF-3D98-1ACC-215A-841099B92337}"/>
              </a:ext>
            </a:extLst>
          </p:cNvPr>
          <p:cNvSpPr>
            <a:spLocks noChangeArrowheads="1"/>
          </p:cNvSpPr>
          <p:nvPr/>
        </p:nvSpPr>
        <p:spPr bwMode="auto">
          <a:xfrm>
            <a:off x="2495551" y="1928813"/>
            <a:ext cx="71723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0"/>
              </a:spcBef>
              <a:buFontTx/>
              <a:buNone/>
            </a:pPr>
            <a:r>
              <a:rPr lang="zh-CN" altLang="en-US" sz="2400">
                <a:solidFill>
                  <a:schemeClr val="tx1"/>
                </a:solidFill>
                <a:latin typeface="宋体" panose="02010600030101010101" pitchFamily="2" charset="-122"/>
                <a:ea typeface="宋体" panose="02010600030101010101" pitchFamily="2" charset="-122"/>
              </a:rPr>
              <a:t>    看零件图上的尺寸，应首先找出长、宽、高三个方向的尺寸基准，然后从基准出发，按形体分析法，找出各组成部分的定形、定位尺寸。</a:t>
            </a:r>
          </a:p>
          <a:p>
            <a:pPr eaLnBrk="1" hangingPunct="1">
              <a:spcBef>
                <a:spcPct val="0"/>
              </a:spcBef>
              <a:buFontTx/>
              <a:buNone/>
            </a:pPr>
            <a:r>
              <a:rPr lang="zh-CN" altLang="en-US" sz="2400">
                <a:solidFill>
                  <a:schemeClr val="tx1"/>
                </a:solidFill>
                <a:latin typeface="宋体" panose="02010600030101010101" pitchFamily="2" charset="-122"/>
                <a:ea typeface="宋体" panose="02010600030101010101" pitchFamily="2" charset="-122"/>
              </a:rPr>
              <a:t>了解尺寸公差、形位公差、表面粗糙度等技术要求。</a:t>
            </a:r>
          </a:p>
        </p:txBody>
      </p:sp>
      <p:sp>
        <p:nvSpPr>
          <p:cNvPr id="47108" name="矩形 8">
            <a:extLst>
              <a:ext uri="{FF2B5EF4-FFF2-40B4-BE49-F238E27FC236}">
                <a16:creationId xmlns:a16="http://schemas.microsoft.com/office/drawing/2014/main" id="{CE99157E-7B14-A240-1446-02BE2540F305}"/>
              </a:ext>
            </a:extLst>
          </p:cNvPr>
          <p:cNvSpPr>
            <a:spLocks noChangeArrowheads="1"/>
          </p:cNvSpPr>
          <p:nvPr/>
        </p:nvSpPr>
        <p:spPr bwMode="auto">
          <a:xfrm>
            <a:off x="2300288" y="3692525"/>
            <a:ext cx="170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0"/>
              </a:spcBef>
              <a:buFontTx/>
              <a:buNone/>
            </a:pPr>
            <a:r>
              <a:rPr lang="en-US" altLang="zh-CN" sz="2400">
                <a:solidFill>
                  <a:schemeClr val="tx1"/>
                </a:solidFill>
                <a:latin typeface="宋体" panose="02010600030101010101" pitchFamily="2" charset="-122"/>
                <a:ea typeface="宋体" panose="02010600030101010101" pitchFamily="2" charset="-122"/>
              </a:rPr>
              <a:t>4.</a:t>
            </a:r>
            <a:r>
              <a:rPr lang="zh-CN" altLang="en-US" sz="2400">
                <a:solidFill>
                  <a:schemeClr val="tx1"/>
                </a:solidFill>
                <a:latin typeface="宋体" panose="02010600030101010101" pitchFamily="2" charset="-122"/>
                <a:ea typeface="宋体" panose="02010600030101010101" pitchFamily="2" charset="-122"/>
              </a:rPr>
              <a:t>归纳总结</a:t>
            </a:r>
          </a:p>
        </p:txBody>
      </p:sp>
      <p:sp>
        <p:nvSpPr>
          <p:cNvPr id="47109" name="矩形 9">
            <a:extLst>
              <a:ext uri="{FF2B5EF4-FFF2-40B4-BE49-F238E27FC236}">
                <a16:creationId xmlns:a16="http://schemas.microsoft.com/office/drawing/2014/main" id="{AE8CC31B-0B02-A160-EA17-51D5AEFA9E2A}"/>
              </a:ext>
            </a:extLst>
          </p:cNvPr>
          <p:cNvSpPr>
            <a:spLocks noChangeArrowheads="1"/>
          </p:cNvSpPr>
          <p:nvPr/>
        </p:nvSpPr>
        <p:spPr bwMode="auto">
          <a:xfrm>
            <a:off x="2495550" y="4335464"/>
            <a:ext cx="7315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0"/>
              </a:spcBef>
              <a:buFontTx/>
              <a:buNone/>
            </a:pPr>
            <a:r>
              <a:rPr lang="zh-CN" altLang="en-US" sz="2400">
                <a:solidFill>
                  <a:schemeClr val="tx1"/>
                </a:solidFill>
                <a:latin typeface="宋体" panose="02010600030101010101" pitchFamily="2" charset="-122"/>
                <a:ea typeface="宋体" panose="02010600030101010101" pitchFamily="2" charset="-122"/>
              </a:rPr>
              <a:t>    把读懂的结构形状、尺寸标注和技术要求等内容综合起来，就能比较全面地掌握零件图的内容。</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ext Box 5">
            <a:extLst>
              <a:ext uri="{FF2B5EF4-FFF2-40B4-BE49-F238E27FC236}">
                <a16:creationId xmlns:a16="http://schemas.microsoft.com/office/drawing/2014/main" id="{B227648C-0AE7-4FE8-9376-343FFA904544}"/>
              </a:ext>
            </a:extLst>
          </p:cNvPr>
          <p:cNvSpPr txBox="1">
            <a:spLocks noChangeArrowheads="1"/>
          </p:cNvSpPr>
          <p:nvPr/>
        </p:nvSpPr>
        <p:spPr bwMode="auto">
          <a:xfrm>
            <a:off x="0" y="467646"/>
            <a:ext cx="62658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50000"/>
              </a:spcBef>
              <a:buFontTx/>
              <a:buNone/>
            </a:pPr>
            <a:r>
              <a:rPr kumimoji="1" lang="en-US" altLang="zh-CN" sz="2800" dirty="0">
                <a:solidFill>
                  <a:schemeClr val="tx1"/>
                </a:solidFill>
                <a:latin typeface="宋体" panose="02010600030101010101" pitchFamily="2" charset="-122"/>
                <a:ea typeface="宋体" panose="02010600030101010101" pitchFamily="2" charset="-122"/>
                <a:cs typeface="Tahoma" panose="020B0604030504040204" pitchFamily="34" charset="0"/>
              </a:rPr>
              <a:t>8.1   </a:t>
            </a:r>
            <a:r>
              <a:rPr kumimoji="1" lang="zh-CN" altLang="en-US" sz="2800" dirty="0">
                <a:solidFill>
                  <a:schemeClr val="tx1"/>
                </a:solidFill>
                <a:latin typeface="宋体" panose="02010600030101010101" pitchFamily="2" charset="-122"/>
                <a:ea typeface="宋体" panose="02010600030101010101" pitchFamily="2" charset="-122"/>
                <a:cs typeface="Tahoma" panose="020B0604030504040204" pitchFamily="34" charset="0"/>
              </a:rPr>
              <a:t>零件图的内容</a:t>
            </a:r>
          </a:p>
        </p:txBody>
      </p:sp>
      <p:sp>
        <p:nvSpPr>
          <p:cNvPr id="24582" name="Text Box 6">
            <a:extLst>
              <a:ext uri="{FF2B5EF4-FFF2-40B4-BE49-F238E27FC236}">
                <a16:creationId xmlns:a16="http://schemas.microsoft.com/office/drawing/2014/main" id="{76A4822A-4A01-DA1C-BE1F-BB3F3925972D}"/>
              </a:ext>
            </a:extLst>
          </p:cNvPr>
          <p:cNvSpPr txBox="1">
            <a:spLocks noChangeArrowheads="1"/>
          </p:cNvSpPr>
          <p:nvPr/>
        </p:nvSpPr>
        <p:spPr bwMode="auto">
          <a:xfrm>
            <a:off x="2279650" y="2852739"/>
            <a:ext cx="2808288"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50000"/>
              </a:spcBef>
              <a:buFontTx/>
              <a:buNone/>
            </a:pPr>
            <a:r>
              <a:rPr kumimoji="1" lang="en-US" altLang="zh-CN" sz="2400">
                <a:solidFill>
                  <a:schemeClr val="tx1"/>
                </a:solidFill>
                <a:latin typeface="宋体" panose="02010600030101010101" pitchFamily="2" charset="-122"/>
                <a:ea typeface="宋体" panose="02010600030101010101" pitchFamily="2" charset="-122"/>
              </a:rPr>
              <a:t>1 </a:t>
            </a:r>
            <a:r>
              <a:rPr kumimoji="1" lang="zh-CN" altLang="en-US" sz="2400">
                <a:solidFill>
                  <a:schemeClr val="tx1"/>
                </a:solidFill>
                <a:latin typeface="宋体" panose="02010600030101010101" pitchFamily="2" charset="-122"/>
                <a:ea typeface="宋体" panose="02010600030101010101" pitchFamily="2" charset="-122"/>
              </a:rPr>
              <a:t>、一组图形</a:t>
            </a:r>
          </a:p>
          <a:p>
            <a:pPr eaLnBrk="1" hangingPunct="1">
              <a:spcBef>
                <a:spcPct val="50000"/>
              </a:spcBef>
              <a:buFontTx/>
              <a:buNone/>
            </a:pPr>
            <a:r>
              <a:rPr kumimoji="1" lang="en-US" altLang="zh-CN" sz="2400">
                <a:solidFill>
                  <a:schemeClr val="tx1"/>
                </a:solidFill>
                <a:latin typeface="宋体" panose="02010600030101010101" pitchFamily="2" charset="-122"/>
                <a:ea typeface="宋体" panose="02010600030101010101" pitchFamily="2" charset="-122"/>
              </a:rPr>
              <a:t>2 </a:t>
            </a:r>
            <a:r>
              <a:rPr kumimoji="1" lang="zh-CN" altLang="en-US" sz="2400">
                <a:solidFill>
                  <a:schemeClr val="tx1"/>
                </a:solidFill>
                <a:latin typeface="宋体" panose="02010600030101010101" pitchFamily="2" charset="-122"/>
                <a:ea typeface="宋体" panose="02010600030101010101" pitchFamily="2" charset="-122"/>
              </a:rPr>
              <a:t>、一组尺寸</a:t>
            </a:r>
          </a:p>
          <a:p>
            <a:pPr eaLnBrk="1" hangingPunct="1">
              <a:spcBef>
                <a:spcPct val="50000"/>
              </a:spcBef>
              <a:buFontTx/>
              <a:buNone/>
            </a:pPr>
            <a:r>
              <a:rPr kumimoji="1" lang="en-US" altLang="zh-CN" sz="2400">
                <a:solidFill>
                  <a:schemeClr val="tx1"/>
                </a:solidFill>
                <a:latin typeface="宋体" panose="02010600030101010101" pitchFamily="2" charset="-122"/>
                <a:ea typeface="宋体" panose="02010600030101010101" pitchFamily="2" charset="-122"/>
              </a:rPr>
              <a:t>3 </a:t>
            </a:r>
            <a:r>
              <a:rPr kumimoji="1" lang="zh-CN" altLang="en-US" sz="2400">
                <a:solidFill>
                  <a:schemeClr val="tx1"/>
                </a:solidFill>
                <a:latin typeface="宋体" panose="02010600030101010101" pitchFamily="2" charset="-122"/>
                <a:ea typeface="宋体" panose="02010600030101010101" pitchFamily="2" charset="-122"/>
              </a:rPr>
              <a:t>、技术要求</a:t>
            </a:r>
          </a:p>
          <a:p>
            <a:pPr eaLnBrk="1" hangingPunct="1">
              <a:spcBef>
                <a:spcPct val="50000"/>
              </a:spcBef>
              <a:buFontTx/>
              <a:buNone/>
            </a:pPr>
            <a:r>
              <a:rPr kumimoji="1" lang="en-US" altLang="zh-CN" sz="2400">
                <a:solidFill>
                  <a:schemeClr val="tx1"/>
                </a:solidFill>
                <a:latin typeface="宋体" panose="02010600030101010101" pitchFamily="2" charset="-122"/>
                <a:ea typeface="宋体" panose="02010600030101010101" pitchFamily="2" charset="-122"/>
              </a:rPr>
              <a:t>4 </a:t>
            </a:r>
            <a:r>
              <a:rPr kumimoji="1" lang="zh-CN" altLang="en-US" sz="2400">
                <a:solidFill>
                  <a:schemeClr val="tx1"/>
                </a:solidFill>
                <a:latin typeface="宋体" panose="02010600030101010101" pitchFamily="2" charset="-122"/>
                <a:ea typeface="宋体" panose="02010600030101010101" pitchFamily="2" charset="-122"/>
              </a:rPr>
              <a:t>、标题栏</a:t>
            </a:r>
          </a:p>
        </p:txBody>
      </p:sp>
      <p:sp>
        <p:nvSpPr>
          <p:cNvPr id="24586" name="Text Box 10">
            <a:extLst>
              <a:ext uri="{FF2B5EF4-FFF2-40B4-BE49-F238E27FC236}">
                <a16:creationId xmlns:a16="http://schemas.microsoft.com/office/drawing/2014/main" id="{68586CB7-0DF6-0C3B-7ABD-01AB4BE64532}"/>
              </a:ext>
            </a:extLst>
          </p:cNvPr>
          <p:cNvSpPr txBox="1">
            <a:spLocks noChangeArrowheads="1"/>
          </p:cNvSpPr>
          <p:nvPr/>
        </p:nvSpPr>
        <p:spPr bwMode="auto">
          <a:xfrm>
            <a:off x="1847850" y="1916113"/>
            <a:ext cx="5410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50000"/>
              </a:spcBef>
              <a:buFontTx/>
              <a:buNone/>
            </a:pPr>
            <a:r>
              <a:rPr kumimoji="1" lang="zh-CN" altLang="en-US" sz="2800">
                <a:solidFill>
                  <a:schemeClr val="tx1"/>
                </a:solidFill>
                <a:latin typeface="宋体" panose="02010600030101010101" pitchFamily="2" charset="-122"/>
                <a:ea typeface="宋体" panose="02010600030101010101" pitchFamily="2" charset="-122"/>
              </a:rPr>
              <a:t>一、零件图的内容：</a:t>
            </a:r>
          </a:p>
        </p:txBody>
      </p:sp>
      <p:graphicFrame>
        <p:nvGraphicFramePr>
          <p:cNvPr id="2053" name="Object 11">
            <a:extLst>
              <a:ext uri="{FF2B5EF4-FFF2-40B4-BE49-F238E27FC236}">
                <a16:creationId xmlns:a16="http://schemas.microsoft.com/office/drawing/2014/main" id="{87BBEA8D-A9D7-CCA1-5542-4616B04E4ABC}"/>
              </a:ext>
            </a:extLst>
          </p:cNvPr>
          <p:cNvGraphicFramePr>
            <a:graphicFrameLocks noChangeAspect="1"/>
          </p:cNvGraphicFramePr>
          <p:nvPr/>
        </p:nvGraphicFramePr>
        <p:xfrm>
          <a:off x="5232401" y="1916114"/>
          <a:ext cx="5070475" cy="3571875"/>
        </p:xfrm>
        <a:graphic>
          <a:graphicData uri="http://schemas.openxmlformats.org/presentationml/2006/ole">
            <mc:AlternateContent xmlns:mc="http://schemas.openxmlformats.org/markup-compatibility/2006">
              <mc:Choice xmlns:v="urn:schemas-microsoft-com:vml" Requires="v">
                <p:oleObj name="AutoCAD Drawing" r:id="rId2" imgW="11220450" imgH="5267325" progId="AutoCAD.Drawing.17">
                  <p:embed/>
                </p:oleObj>
              </mc:Choice>
              <mc:Fallback>
                <p:oleObj name="AutoCAD Drawing" r:id="rId2" imgW="11220450" imgH="5267325" progId="AutoCAD.Drawing.17">
                  <p:embed/>
                  <p:pic>
                    <p:nvPicPr>
                      <p:cNvPr id="2053" name="Object 11">
                        <a:extLst>
                          <a:ext uri="{FF2B5EF4-FFF2-40B4-BE49-F238E27FC236}">
                            <a16:creationId xmlns:a16="http://schemas.microsoft.com/office/drawing/2014/main" id="{87BBEA8D-A9D7-CCA1-5542-4616B04E4A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261" t="1025" r="27144" b="6219"/>
                      <a:stretch>
                        <a:fillRect/>
                      </a:stretch>
                    </p:blipFill>
                    <p:spPr bwMode="auto">
                      <a:xfrm>
                        <a:off x="5232401" y="1916114"/>
                        <a:ext cx="5070475" cy="3571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4581"/>
                                        </p:tgtEl>
                                        <p:attrNameLst>
                                          <p:attrName>style.visibility</p:attrName>
                                        </p:attrNameLst>
                                      </p:cBhvr>
                                      <p:to>
                                        <p:strVal val="visible"/>
                                      </p:to>
                                    </p:set>
                                    <p:animEffect transition="in" filter="blinds(horizontal)">
                                      <p:cBhvr>
                                        <p:cTn id="7" dur="500"/>
                                        <p:tgtEl>
                                          <p:spTgt spid="24581"/>
                                        </p:tgtEl>
                                      </p:cBhvr>
                                    </p:animEffect>
                                  </p:childTnLst>
                                </p:cTn>
                              </p:par>
                              <p:par>
                                <p:cTn id="8" presetID="3" presetClass="entr" presetSubtype="10" fill="hold" nodeType="withEffect">
                                  <p:stCondLst>
                                    <p:cond delay="0"/>
                                  </p:stCondLst>
                                  <p:childTnLst>
                                    <p:set>
                                      <p:cBhvr>
                                        <p:cTn id="9" dur="1" fill="hold">
                                          <p:stCondLst>
                                            <p:cond delay="0"/>
                                          </p:stCondLst>
                                        </p:cTn>
                                        <p:tgtEl>
                                          <p:spTgt spid="24582"/>
                                        </p:tgtEl>
                                        <p:attrNameLst>
                                          <p:attrName>style.visibility</p:attrName>
                                        </p:attrNameLst>
                                      </p:cBhvr>
                                      <p:to>
                                        <p:strVal val="visible"/>
                                      </p:to>
                                    </p:set>
                                    <p:animEffect transition="in" filter="blinds(horizontal)">
                                      <p:cBhvr>
                                        <p:cTn id="10" dur="500"/>
                                        <p:tgtEl>
                                          <p:spTgt spid="24582"/>
                                        </p:tgtEl>
                                      </p:cBhvr>
                                    </p:animEffect>
                                  </p:childTnLst>
                                </p:cTn>
                              </p:par>
                              <p:par>
                                <p:cTn id="11" presetID="3" presetClass="entr" presetSubtype="10" fill="hold" nodeType="withEffect">
                                  <p:stCondLst>
                                    <p:cond delay="0"/>
                                  </p:stCondLst>
                                  <p:childTnLst>
                                    <p:set>
                                      <p:cBhvr>
                                        <p:cTn id="12" dur="1" fill="hold">
                                          <p:stCondLst>
                                            <p:cond delay="0"/>
                                          </p:stCondLst>
                                        </p:cTn>
                                        <p:tgtEl>
                                          <p:spTgt spid="24586"/>
                                        </p:tgtEl>
                                        <p:attrNameLst>
                                          <p:attrName>style.visibility</p:attrName>
                                        </p:attrNameLst>
                                      </p:cBhvr>
                                      <p:to>
                                        <p:strVal val="visible"/>
                                      </p:to>
                                    </p:set>
                                    <p:animEffect transition="in" filter="blinds(horizontal)">
                                      <p:cBhvr>
                                        <p:cTn id="13" dur="500"/>
                                        <p:tgtEl>
                                          <p:spTgt spid="24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p:bldP spid="24582" grpId="0"/>
      <p:bldP spid="2458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3">
            <a:extLst>
              <a:ext uri="{FF2B5EF4-FFF2-40B4-BE49-F238E27FC236}">
                <a16:creationId xmlns:a16="http://schemas.microsoft.com/office/drawing/2014/main" id="{91C6F4B4-81CF-104B-86C9-2B99A6ABE5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9581" r="26149"/>
          <a:stretch>
            <a:fillRect/>
          </a:stretch>
        </p:blipFill>
        <p:spPr bwMode="auto">
          <a:xfrm>
            <a:off x="3432176" y="260350"/>
            <a:ext cx="5510213" cy="574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a:extLst>
              <a:ext uri="{FF2B5EF4-FFF2-40B4-BE49-F238E27FC236}">
                <a16:creationId xmlns:a16="http://schemas.microsoft.com/office/drawing/2014/main" id="{52C0A0C4-9C64-7E9A-D7AD-CAF2BF581A75}"/>
              </a:ext>
            </a:extLst>
          </p:cNvPr>
          <p:cNvSpPr txBox="1">
            <a:spLocks noChangeArrowheads="1"/>
          </p:cNvSpPr>
          <p:nvPr/>
        </p:nvSpPr>
        <p:spPr bwMode="auto">
          <a:xfrm>
            <a:off x="0" y="451771"/>
            <a:ext cx="63357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50000"/>
              </a:spcBef>
              <a:buFontTx/>
              <a:buNone/>
            </a:pPr>
            <a:r>
              <a:rPr kumimoji="1" lang="en-US" altLang="zh-CN" sz="2800" dirty="0">
                <a:solidFill>
                  <a:schemeClr val="tx1"/>
                </a:solidFill>
                <a:latin typeface="宋体" panose="02010600030101010101" pitchFamily="2" charset="-122"/>
                <a:ea typeface="宋体" panose="02010600030101010101" pitchFamily="2" charset="-122"/>
                <a:cs typeface="Tahoma" panose="020B0604030504040204" pitchFamily="34" charset="0"/>
              </a:rPr>
              <a:t>8.2  </a:t>
            </a:r>
            <a:r>
              <a:rPr kumimoji="1" lang="zh-CN" altLang="en-US" sz="2800" dirty="0">
                <a:solidFill>
                  <a:schemeClr val="tx1"/>
                </a:solidFill>
                <a:latin typeface="宋体" panose="02010600030101010101" pitchFamily="2" charset="-122"/>
                <a:ea typeface="宋体" panose="02010600030101010101" pitchFamily="2" charset="-122"/>
                <a:cs typeface="Tahoma" panose="020B0604030504040204" pitchFamily="34" charset="0"/>
              </a:rPr>
              <a:t>零件结构的工艺性简介</a:t>
            </a:r>
          </a:p>
        </p:txBody>
      </p:sp>
      <p:sp>
        <p:nvSpPr>
          <p:cNvPr id="4099" name="Text Box 3">
            <a:extLst>
              <a:ext uri="{FF2B5EF4-FFF2-40B4-BE49-F238E27FC236}">
                <a16:creationId xmlns:a16="http://schemas.microsoft.com/office/drawing/2014/main" id="{97E5472B-5FBD-D8BD-F9A5-D941C64BC50F}"/>
              </a:ext>
            </a:extLst>
          </p:cNvPr>
          <p:cNvSpPr txBox="1">
            <a:spLocks noChangeArrowheads="1"/>
          </p:cNvSpPr>
          <p:nvPr/>
        </p:nvSpPr>
        <p:spPr bwMode="auto">
          <a:xfrm>
            <a:off x="2424113" y="2420939"/>
            <a:ext cx="746760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50000"/>
              </a:spcBef>
              <a:buFontTx/>
              <a:buNone/>
            </a:pPr>
            <a:r>
              <a:rPr kumimoji="1" lang="en-US" altLang="zh-CN" sz="2400">
                <a:solidFill>
                  <a:schemeClr val="tx1"/>
                </a:solidFill>
                <a:latin typeface="宋体" panose="02010600030101010101" pitchFamily="2" charset="-122"/>
                <a:ea typeface="宋体" panose="02010600030101010101" pitchFamily="2" charset="-122"/>
              </a:rPr>
              <a:t>    </a:t>
            </a:r>
            <a:r>
              <a:rPr kumimoji="1" lang="zh-CN" altLang="en-US" sz="2400">
                <a:solidFill>
                  <a:schemeClr val="tx1"/>
                </a:solidFill>
                <a:latin typeface="宋体" panose="02010600030101010101" pitchFamily="2" charset="-122"/>
                <a:ea typeface="宋体" panose="02010600030101010101" pitchFamily="2" charset="-122"/>
              </a:rPr>
              <a:t>零件的结构是由设计要求和工艺要求决定的。工艺要求是确定零件局部结构形式的主要依据之一。</a:t>
            </a:r>
          </a:p>
          <a:p>
            <a:pPr eaLnBrk="1" hangingPunct="1">
              <a:spcBef>
                <a:spcPct val="50000"/>
              </a:spcBef>
              <a:buFontTx/>
              <a:buNone/>
            </a:pPr>
            <a:r>
              <a:rPr kumimoji="1" lang="zh-CN" altLang="en-US" sz="2400">
                <a:solidFill>
                  <a:schemeClr val="tx1"/>
                </a:solidFill>
                <a:latin typeface="宋体" panose="02010600030101010101" pitchFamily="2" charset="-122"/>
                <a:ea typeface="宋体" panose="02010600030101010101" pitchFamily="2" charset="-122"/>
              </a:rPr>
              <a:t>    机器上的绝大部分零件，都要经过铸造和机械加工来制成。因此，在设计和绘制零件图时，就必须考虑到铸造和机械加工工艺的一些特点，使所绘制的零件符合铸造和机械加工的要求。</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099"/>
                                        </p:tgtEl>
                                        <p:attrNameLst>
                                          <p:attrName>style.visibility</p:attrName>
                                        </p:attrNameLst>
                                      </p:cBhvr>
                                      <p:to>
                                        <p:strVal val="visible"/>
                                      </p:to>
                                    </p:set>
                                    <p:anim calcmode="lin" valueType="num">
                                      <p:cBhvr additive="base">
                                        <p:cTn id="11" dur="500" fill="hold"/>
                                        <p:tgtEl>
                                          <p:spTgt spid="4099"/>
                                        </p:tgtEl>
                                        <p:attrNameLst>
                                          <p:attrName>ppt_x</p:attrName>
                                        </p:attrNameLst>
                                      </p:cBhvr>
                                      <p:tavLst>
                                        <p:tav tm="0">
                                          <p:val>
                                            <p:strVal val="#ppt_x"/>
                                          </p:val>
                                        </p:tav>
                                        <p:tav tm="100000">
                                          <p:val>
                                            <p:strVal val="#ppt_x"/>
                                          </p:val>
                                        </p:tav>
                                      </p:tavLst>
                                    </p:anim>
                                    <p:anim calcmode="lin" valueType="num">
                                      <p:cBhvr additive="base">
                                        <p:cTn id="12"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Text Box 7">
            <a:extLst>
              <a:ext uri="{FF2B5EF4-FFF2-40B4-BE49-F238E27FC236}">
                <a16:creationId xmlns:a16="http://schemas.microsoft.com/office/drawing/2014/main" id="{9239FFE3-945E-B275-7609-4CF62751BE0E}"/>
              </a:ext>
            </a:extLst>
          </p:cNvPr>
          <p:cNvSpPr txBox="1">
            <a:spLocks noChangeArrowheads="1"/>
          </p:cNvSpPr>
          <p:nvPr/>
        </p:nvSpPr>
        <p:spPr bwMode="auto">
          <a:xfrm>
            <a:off x="2495551" y="2060576"/>
            <a:ext cx="38893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50000"/>
              </a:spcBef>
              <a:buFontTx/>
              <a:buNone/>
            </a:pPr>
            <a:r>
              <a:rPr kumimoji="1" lang="en-US" altLang="zh-CN" sz="2800">
                <a:solidFill>
                  <a:schemeClr val="tx1"/>
                </a:solidFill>
                <a:latin typeface="宋体" panose="02010600030101010101" pitchFamily="2" charset="-122"/>
                <a:ea typeface="宋体" panose="02010600030101010101" pitchFamily="2" charset="-122"/>
              </a:rPr>
              <a:t>1</a:t>
            </a:r>
            <a:r>
              <a:rPr kumimoji="1" lang="zh-CN" altLang="en-US" sz="2800">
                <a:solidFill>
                  <a:schemeClr val="tx1"/>
                </a:solidFill>
                <a:latin typeface="宋体" panose="02010600030101010101" pitchFamily="2" charset="-122"/>
                <a:ea typeface="宋体" panose="02010600030101010101" pitchFamily="2" charset="-122"/>
              </a:rPr>
              <a:t>、拔模斜度</a:t>
            </a:r>
          </a:p>
        </p:txBody>
      </p:sp>
      <p:sp>
        <p:nvSpPr>
          <p:cNvPr id="7182" name="Text Box 14">
            <a:extLst>
              <a:ext uri="{FF2B5EF4-FFF2-40B4-BE49-F238E27FC236}">
                <a16:creationId xmlns:a16="http://schemas.microsoft.com/office/drawing/2014/main" id="{38DF5725-287F-49DD-5418-48BE2CD68AF8}"/>
              </a:ext>
            </a:extLst>
          </p:cNvPr>
          <p:cNvSpPr txBox="1">
            <a:spLocks noChangeArrowheads="1"/>
          </p:cNvSpPr>
          <p:nvPr/>
        </p:nvSpPr>
        <p:spPr bwMode="auto">
          <a:xfrm>
            <a:off x="2711451" y="2708276"/>
            <a:ext cx="726352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0"/>
              </a:spcBef>
              <a:buFontTx/>
              <a:buNone/>
            </a:pPr>
            <a:r>
              <a:rPr lang="zh-CN" altLang="en-US" sz="2400">
                <a:solidFill>
                  <a:schemeClr val="tx1"/>
                </a:solidFill>
                <a:latin typeface="宋体" panose="02010600030101010101" pitchFamily="2" charset="-122"/>
                <a:ea typeface="宋体" panose="02010600030101010101" pitchFamily="2" charset="-122"/>
              </a:rPr>
              <a:t>    为了便于把木模从砂型中取出，铸件壁沿脱模方</a:t>
            </a:r>
            <a:endParaRPr lang="en-US" altLang="zh-CN" sz="2400">
              <a:solidFill>
                <a:schemeClr val="tx1"/>
              </a:solidFill>
              <a:latin typeface="宋体" panose="02010600030101010101" pitchFamily="2" charset="-122"/>
              <a:ea typeface="宋体" panose="02010600030101010101" pitchFamily="2" charset="-122"/>
            </a:endParaRPr>
          </a:p>
          <a:p>
            <a:pPr eaLnBrk="1" hangingPunct="1">
              <a:spcBef>
                <a:spcPct val="0"/>
              </a:spcBef>
              <a:buFontTx/>
              <a:buNone/>
            </a:pPr>
            <a:r>
              <a:rPr lang="zh-CN" altLang="en-US" sz="2400">
                <a:solidFill>
                  <a:schemeClr val="tx1"/>
                </a:solidFill>
                <a:latin typeface="宋体" panose="02010600030101010101" pitchFamily="2" charset="-122"/>
                <a:ea typeface="宋体" panose="02010600030101010101" pitchFamily="2" charset="-122"/>
              </a:rPr>
              <a:t>向应带有斜度。若斜度较小，在图上可不必画出；</a:t>
            </a:r>
            <a:endParaRPr lang="en-US" altLang="zh-CN" sz="2400">
              <a:solidFill>
                <a:schemeClr val="tx1"/>
              </a:solidFill>
              <a:latin typeface="宋体" panose="02010600030101010101" pitchFamily="2" charset="-122"/>
              <a:ea typeface="宋体" panose="02010600030101010101" pitchFamily="2" charset="-122"/>
            </a:endParaRPr>
          </a:p>
          <a:p>
            <a:pPr eaLnBrk="1" hangingPunct="1">
              <a:spcBef>
                <a:spcPct val="0"/>
              </a:spcBef>
              <a:buFontTx/>
              <a:buNone/>
            </a:pPr>
            <a:r>
              <a:rPr lang="zh-CN" altLang="en-US" sz="2400">
                <a:solidFill>
                  <a:schemeClr val="tx1"/>
                </a:solidFill>
                <a:latin typeface="宋体" panose="02010600030101010101" pitchFamily="2" charset="-122"/>
                <a:ea typeface="宋体" panose="02010600030101010101" pitchFamily="2" charset="-122"/>
              </a:rPr>
              <a:t>若斜度较大，则应画出。</a:t>
            </a:r>
            <a:endParaRPr kumimoji="1" lang="zh-CN" altLang="en-US" sz="2400">
              <a:solidFill>
                <a:schemeClr val="tx1"/>
              </a:solidFill>
              <a:latin typeface="宋体" panose="02010600030101010101" pitchFamily="2" charset="-122"/>
              <a:ea typeface="宋体" panose="02010600030101010101" pitchFamily="2" charset="-122"/>
            </a:endParaRPr>
          </a:p>
        </p:txBody>
      </p:sp>
      <p:sp>
        <p:nvSpPr>
          <p:cNvPr id="11" name="Text Box 8">
            <a:extLst>
              <a:ext uri="{FF2B5EF4-FFF2-40B4-BE49-F238E27FC236}">
                <a16:creationId xmlns:a16="http://schemas.microsoft.com/office/drawing/2014/main" id="{912C2EAB-BCF0-835A-36A7-EA1FB09343E8}"/>
              </a:ext>
            </a:extLst>
          </p:cNvPr>
          <p:cNvSpPr txBox="1">
            <a:spLocks noChangeArrowheads="1"/>
          </p:cNvSpPr>
          <p:nvPr/>
        </p:nvSpPr>
        <p:spPr bwMode="auto">
          <a:xfrm>
            <a:off x="3359150" y="1196976"/>
            <a:ext cx="5410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50000"/>
              </a:spcBef>
              <a:buFontTx/>
              <a:buNone/>
            </a:pPr>
            <a:r>
              <a:rPr kumimoji="1" lang="zh-CN" altLang="en-US" sz="2800">
                <a:solidFill>
                  <a:schemeClr val="tx1"/>
                </a:solidFill>
                <a:latin typeface="宋体" panose="02010600030101010101" pitchFamily="2" charset="-122"/>
                <a:ea typeface="宋体" panose="02010600030101010101" pitchFamily="2" charset="-122"/>
              </a:rPr>
              <a:t>一、铸造工艺结构：</a:t>
            </a:r>
          </a:p>
        </p:txBody>
      </p:sp>
      <p:pic>
        <p:nvPicPr>
          <p:cNvPr id="4101" name="Picture 6">
            <a:extLst>
              <a:ext uri="{FF2B5EF4-FFF2-40B4-BE49-F238E27FC236}">
                <a16:creationId xmlns:a16="http://schemas.microsoft.com/office/drawing/2014/main" id="{2BBC851C-D23A-0985-4B03-6B07D31AF6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0270" t="5164" r="18919" b="26901"/>
          <a:stretch>
            <a:fillRect/>
          </a:stretch>
        </p:blipFill>
        <p:spPr bwMode="auto">
          <a:xfrm>
            <a:off x="3792539" y="3789363"/>
            <a:ext cx="4848225" cy="252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7175"/>
                                        </p:tgtEl>
                                        <p:attrNameLst>
                                          <p:attrName>style.visibility</p:attrName>
                                        </p:attrNameLst>
                                      </p:cBhvr>
                                      <p:to>
                                        <p:strVal val="visible"/>
                                      </p:to>
                                    </p:set>
                                    <p:animEffect transition="in" filter="box(in)">
                                      <p:cBhvr>
                                        <p:cTn id="7" dur="1000"/>
                                        <p:tgtEl>
                                          <p:spTgt spid="7175"/>
                                        </p:tgtEl>
                                      </p:cBhvr>
                                    </p:animEffect>
                                  </p:childTnLst>
                                </p:cTn>
                              </p:par>
                              <p:par>
                                <p:cTn id="8" presetID="4" presetClass="entr" presetSubtype="16" fill="hold" nodeType="withEffect">
                                  <p:stCondLst>
                                    <p:cond delay="0"/>
                                  </p:stCondLst>
                                  <p:childTnLst>
                                    <p:set>
                                      <p:cBhvr>
                                        <p:cTn id="9" dur="1" fill="hold">
                                          <p:stCondLst>
                                            <p:cond delay="0"/>
                                          </p:stCondLst>
                                        </p:cTn>
                                        <p:tgtEl>
                                          <p:spTgt spid="7182"/>
                                        </p:tgtEl>
                                        <p:attrNameLst>
                                          <p:attrName>style.visibility</p:attrName>
                                        </p:attrNameLst>
                                      </p:cBhvr>
                                      <p:to>
                                        <p:strVal val="visible"/>
                                      </p:to>
                                    </p:set>
                                    <p:animEffect transition="in" filter="box(in)">
                                      <p:cBhvr>
                                        <p:cTn id="10" dur="1000"/>
                                        <p:tgtEl>
                                          <p:spTgt spid="7182"/>
                                        </p:tgtEl>
                                      </p:cBhvr>
                                    </p:animEffect>
                                  </p:childTnLst>
                                </p:cTn>
                              </p:par>
                              <p:par>
                                <p:cTn id="11" presetID="18" presetClass="entr" presetSubtype="12"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strips(down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p:bldP spid="7182"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116">
            <a:extLst>
              <a:ext uri="{FF2B5EF4-FFF2-40B4-BE49-F238E27FC236}">
                <a16:creationId xmlns:a16="http://schemas.microsoft.com/office/drawing/2014/main" id="{9E3CDB13-7ACE-2A6C-FAC1-138DFAE14D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401" t="79248" r="56355"/>
          <a:stretch>
            <a:fillRect/>
          </a:stretch>
        </p:blipFill>
        <p:spPr bwMode="auto">
          <a:xfrm>
            <a:off x="2927350" y="2781300"/>
            <a:ext cx="6192838" cy="274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9">
            <a:extLst>
              <a:ext uri="{FF2B5EF4-FFF2-40B4-BE49-F238E27FC236}">
                <a16:creationId xmlns:a16="http://schemas.microsoft.com/office/drawing/2014/main" id="{E398862B-8393-3096-2DF0-B70B829C29CC}"/>
              </a:ext>
            </a:extLst>
          </p:cNvPr>
          <p:cNvSpPr txBox="1">
            <a:spLocks noChangeArrowheads="1"/>
          </p:cNvSpPr>
          <p:nvPr/>
        </p:nvSpPr>
        <p:spPr bwMode="auto">
          <a:xfrm>
            <a:off x="3503614" y="928688"/>
            <a:ext cx="40528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50000"/>
              </a:spcBef>
              <a:buFontTx/>
              <a:buNone/>
            </a:pPr>
            <a:r>
              <a:rPr kumimoji="1" lang="en-US" altLang="zh-CN" sz="2800">
                <a:solidFill>
                  <a:schemeClr val="tx1"/>
                </a:solidFill>
                <a:latin typeface="宋体" panose="02010600030101010101" pitchFamily="2" charset="-122"/>
                <a:ea typeface="宋体" panose="02010600030101010101" pitchFamily="2" charset="-122"/>
              </a:rPr>
              <a:t>2</a:t>
            </a:r>
            <a:r>
              <a:rPr kumimoji="1" lang="zh-CN" altLang="en-US" sz="2800">
                <a:solidFill>
                  <a:schemeClr val="tx1"/>
                </a:solidFill>
                <a:latin typeface="宋体" panose="02010600030101010101" pitchFamily="2" charset="-122"/>
                <a:ea typeface="宋体" panose="02010600030101010101" pitchFamily="2" charset="-122"/>
              </a:rPr>
              <a:t>、铸造圆角</a:t>
            </a:r>
          </a:p>
        </p:txBody>
      </p:sp>
      <p:sp>
        <p:nvSpPr>
          <p:cNvPr id="4" name="Text Box 10">
            <a:extLst>
              <a:ext uri="{FF2B5EF4-FFF2-40B4-BE49-F238E27FC236}">
                <a16:creationId xmlns:a16="http://schemas.microsoft.com/office/drawing/2014/main" id="{8F1A1FC3-65D7-FEEB-D417-598FD771AEC2}"/>
              </a:ext>
            </a:extLst>
          </p:cNvPr>
          <p:cNvSpPr txBox="1">
            <a:spLocks noChangeArrowheads="1"/>
          </p:cNvSpPr>
          <p:nvPr/>
        </p:nvSpPr>
        <p:spPr bwMode="auto">
          <a:xfrm>
            <a:off x="2433639" y="1792289"/>
            <a:ext cx="757130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0"/>
              </a:spcBef>
              <a:buFontTx/>
              <a:buNone/>
            </a:pPr>
            <a:r>
              <a:rPr kumimoji="1" lang="en-US" altLang="zh-CN" sz="2400">
                <a:solidFill>
                  <a:schemeClr val="tx1"/>
                </a:solidFill>
                <a:latin typeface="宋体" panose="02010600030101010101" pitchFamily="2" charset="-122"/>
                <a:ea typeface="宋体" panose="02010600030101010101" pitchFamily="2" charset="-122"/>
              </a:rPr>
              <a:t>    </a:t>
            </a:r>
            <a:r>
              <a:rPr kumimoji="1" lang="zh-CN" altLang="en-US" sz="2400">
                <a:solidFill>
                  <a:schemeClr val="tx1"/>
                </a:solidFill>
                <a:latin typeface="宋体" panose="02010600030101010101" pitchFamily="2" charset="-122"/>
                <a:ea typeface="宋体" panose="02010600030101010101" pitchFamily="2" charset="-122"/>
              </a:rPr>
              <a:t>为防止铸件冷却时产生裂纹或缩孔，同时避免砂型</a:t>
            </a:r>
          </a:p>
          <a:p>
            <a:pPr eaLnBrk="1" hangingPunct="1">
              <a:spcBef>
                <a:spcPct val="0"/>
              </a:spcBef>
              <a:buFontTx/>
              <a:buNone/>
            </a:pPr>
            <a:r>
              <a:rPr kumimoji="1" lang="zh-CN" altLang="en-US" sz="2400">
                <a:solidFill>
                  <a:schemeClr val="tx1"/>
                </a:solidFill>
                <a:latin typeface="宋体" panose="02010600030101010101" pitchFamily="2" charset="-122"/>
                <a:ea typeface="宋体" panose="02010600030101010101" pitchFamily="2" charset="-122"/>
              </a:rPr>
              <a:t>在脱模时落砂，在两铸造表面相交处均应以圆角过渡。</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par>
                                <p:cTn id="8" presetID="18" presetClass="entr" presetSubtype="12"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strips(downLeft)">
                                      <p:cBhvr>
                                        <p:cTn id="10" dur="500"/>
                                        <p:tgtEl>
                                          <p:spTgt spid="3"/>
                                        </p:tgtEl>
                                      </p:cBhvr>
                                    </p:animEffect>
                                  </p:childTnLst>
                                </p:cTn>
                              </p:par>
                              <p:par>
                                <p:cTn id="11" presetID="18" presetClass="entr" presetSubtype="12"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strips(downLeft)">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ext Box 5">
            <a:extLst>
              <a:ext uri="{FF2B5EF4-FFF2-40B4-BE49-F238E27FC236}">
                <a16:creationId xmlns:a16="http://schemas.microsoft.com/office/drawing/2014/main" id="{468D344D-BB66-100F-4F43-1ADD1D2480CB}"/>
              </a:ext>
            </a:extLst>
          </p:cNvPr>
          <p:cNvSpPr txBox="1">
            <a:spLocks noChangeArrowheads="1"/>
          </p:cNvSpPr>
          <p:nvPr/>
        </p:nvSpPr>
        <p:spPr bwMode="auto">
          <a:xfrm>
            <a:off x="3216276" y="1268413"/>
            <a:ext cx="58404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50000"/>
              </a:spcBef>
              <a:buFontTx/>
              <a:buNone/>
            </a:pPr>
            <a:r>
              <a:rPr kumimoji="1" lang="en-US" altLang="zh-CN" sz="2800">
                <a:solidFill>
                  <a:schemeClr val="tx1"/>
                </a:solidFill>
                <a:latin typeface="宋体" panose="02010600030101010101" pitchFamily="2" charset="-122"/>
                <a:ea typeface="宋体" panose="02010600030101010101" pitchFamily="2" charset="-122"/>
              </a:rPr>
              <a:t>3</a:t>
            </a:r>
            <a:r>
              <a:rPr kumimoji="1" lang="zh-CN" altLang="en-US" sz="2800">
                <a:solidFill>
                  <a:schemeClr val="tx1"/>
                </a:solidFill>
                <a:latin typeface="宋体" panose="02010600030101010101" pitchFamily="2" charset="-122"/>
                <a:ea typeface="宋体" panose="02010600030101010101" pitchFamily="2" charset="-122"/>
              </a:rPr>
              <a:t>、铸件壁厚要均匀</a:t>
            </a:r>
          </a:p>
        </p:txBody>
      </p:sp>
      <p:sp>
        <p:nvSpPr>
          <p:cNvPr id="6147" name="TextBox 7">
            <a:extLst>
              <a:ext uri="{FF2B5EF4-FFF2-40B4-BE49-F238E27FC236}">
                <a16:creationId xmlns:a16="http://schemas.microsoft.com/office/drawing/2014/main" id="{DEE11C08-E072-619C-89DB-D8E9020CDDFD}"/>
              </a:ext>
            </a:extLst>
          </p:cNvPr>
          <p:cNvSpPr txBox="1">
            <a:spLocks noChangeArrowheads="1"/>
          </p:cNvSpPr>
          <p:nvPr/>
        </p:nvSpPr>
        <p:spPr bwMode="auto">
          <a:xfrm>
            <a:off x="2495551" y="2133601"/>
            <a:ext cx="757130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339933"/>
                </a:solidFill>
                <a:latin typeface="Arial" panose="020B0604020202020204" pitchFamily="34" charset="0"/>
              </a:defRPr>
            </a:lvl1pPr>
            <a:lvl2pPr marL="742950" indent="-285750">
              <a:spcBef>
                <a:spcPct val="20000"/>
              </a:spcBef>
              <a:buChar char="•"/>
              <a:defRPr sz="3200">
                <a:solidFill>
                  <a:srgbClr val="339933"/>
                </a:solidFill>
                <a:latin typeface="Arial" panose="020B0604020202020204" pitchFamily="34" charset="0"/>
              </a:defRPr>
            </a:lvl2pPr>
            <a:lvl3pPr marL="1143000" indent="-228600">
              <a:spcBef>
                <a:spcPct val="20000"/>
              </a:spcBef>
              <a:buChar char="•"/>
              <a:defRPr sz="3200">
                <a:solidFill>
                  <a:srgbClr val="339933"/>
                </a:solidFill>
                <a:latin typeface="Arial" panose="020B0604020202020204" pitchFamily="34" charset="0"/>
              </a:defRPr>
            </a:lvl3pPr>
            <a:lvl4pPr marL="1600200" indent="-228600">
              <a:spcBef>
                <a:spcPct val="20000"/>
              </a:spcBef>
              <a:buChar char="•"/>
              <a:defRPr sz="3200">
                <a:solidFill>
                  <a:srgbClr val="339933"/>
                </a:solidFill>
                <a:latin typeface="Arial" panose="020B0604020202020204" pitchFamily="34" charset="0"/>
              </a:defRPr>
            </a:lvl4pPr>
            <a:lvl5pPr marL="2057400" indent="-228600">
              <a:spcBef>
                <a:spcPct val="20000"/>
              </a:spcBef>
              <a:buChar char="•"/>
              <a:defRPr sz="3200">
                <a:solidFill>
                  <a:srgbClr val="339933"/>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339933"/>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339933"/>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339933"/>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339933"/>
                </a:solidFill>
                <a:latin typeface="Arial" panose="020B0604020202020204" pitchFamily="34" charset="0"/>
              </a:defRPr>
            </a:lvl9pPr>
          </a:lstStyle>
          <a:p>
            <a:pPr eaLnBrk="1" hangingPunct="1">
              <a:spcBef>
                <a:spcPct val="0"/>
              </a:spcBef>
              <a:buFontTx/>
              <a:buNone/>
            </a:pPr>
            <a:r>
              <a:rPr lang="zh-CN" altLang="en-US" sz="2400">
                <a:solidFill>
                  <a:schemeClr val="tx1"/>
                </a:solidFill>
                <a:latin typeface="宋体" panose="02010600030101010101" pitchFamily="2" charset="-122"/>
                <a:ea typeface="宋体" panose="02010600030101010101" pitchFamily="2" charset="-122"/>
              </a:rPr>
              <a:t>    铸件在浇注后的冷却过程中，容易因壁厚不均匀而</a:t>
            </a:r>
            <a:endParaRPr lang="en-US" altLang="zh-CN" sz="2400">
              <a:solidFill>
                <a:schemeClr val="tx1"/>
              </a:solidFill>
              <a:latin typeface="宋体" panose="02010600030101010101" pitchFamily="2" charset="-122"/>
              <a:ea typeface="宋体" panose="02010600030101010101" pitchFamily="2" charset="-122"/>
            </a:endParaRPr>
          </a:p>
          <a:p>
            <a:pPr eaLnBrk="1" hangingPunct="1">
              <a:spcBef>
                <a:spcPct val="0"/>
              </a:spcBef>
              <a:buFontTx/>
              <a:buNone/>
            </a:pPr>
            <a:r>
              <a:rPr lang="zh-CN" altLang="en-US" sz="2400">
                <a:solidFill>
                  <a:schemeClr val="tx1"/>
                </a:solidFill>
                <a:latin typeface="宋体" panose="02010600030101010101" pitchFamily="2" charset="-122"/>
                <a:ea typeface="宋体" panose="02010600030101010101" pitchFamily="2" charset="-122"/>
              </a:rPr>
              <a:t>产生裂纹和缩孔等缺陷，因此，铸件各处的壁厚应尽</a:t>
            </a:r>
            <a:endParaRPr lang="en-US" altLang="zh-CN" sz="2400">
              <a:solidFill>
                <a:schemeClr val="tx1"/>
              </a:solidFill>
              <a:latin typeface="宋体" panose="02010600030101010101" pitchFamily="2" charset="-122"/>
              <a:ea typeface="宋体" panose="02010600030101010101" pitchFamily="2" charset="-122"/>
            </a:endParaRPr>
          </a:p>
          <a:p>
            <a:pPr eaLnBrk="1" hangingPunct="1">
              <a:spcBef>
                <a:spcPct val="0"/>
              </a:spcBef>
              <a:buFontTx/>
              <a:buNone/>
            </a:pPr>
            <a:r>
              <a:rPr lang="zh-CN" altLang="en-US" sz="2400">
                <a:solidFill>
                  <a:schemeClr val="tx1"/>
                </a:solidFill>
                <a:latin typeface="宋体" panose="02010600030101010101" pitchFamily="2" charset="-122"/>
                <a:ea typeface="宋体" panose="02010600030101010101" pitchFamily="2" charset="-122"/>
              </a:rPr>
              <a:t>量均匀或逐渐过渡。</a:t>
            </a:r>
          </a:p>
        </p:txBody>
      </p:sp>
      <p:pic>
        <p:nvPicPr>
          <p:cNvPr id="6148" name="Picture 18">
            <a:extLst>
              <a:ext uri="{FF2B5EF4-FFF2-40B4-BE49-F238E27FC236}">
                <a16:creationId xmlns:a16="http://schemas.microsoft.com/office/drawing/2014/main" id="{D82BED9D-4318-DE71-57FE-C834585828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502" t="14674" r="11951" b="33694"/>
          <a:stretch>
            <a:fillRect/>
          </a:stretch>
        </p:blipFill>
        <p:spPr bwMode="auto">
          <a:xfrm>
            <a:off x="2351088" y="3500439"/>
            <a:ext cx="742950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strips(downLeft)">
                                      <p:cBhvr>
                                        <p:cTn id="7" dur="10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PP_MARK_KEY" val="f6fa3617-399c-4d50-95a4-6e3c160ae3f8"/>
  <p:tag name="COMMONDATA" val="eyJoZGlkIjoiZThmNjAzMWJlZjFkMmQwODUwMTJkYzE2ODFiYmFmYTcifQ=="/>
</p:tagLst>
</file>

<file path=ppt/tags/tag10.xml><?xml version="1.0" encoding="utf-8"?>
<p:tagLst xmlns:a="http://schemas.openxmlformats.org/drawingml/2006/main" xmlns:r="http://schemas.openxmlformats.org/officeDocument/2006/relationships" xmlns:p="http://schemas.openxmlformats.org/presentationml/2006/main">
  <p:tag name="MH" val="20170926161626"/>
  <p:tag name="MH_LIBRARY" val="GRAPHIC"/>
  <p:tag name="MH_TYPE" val="Other"/>
  <p:tag name="MH_ORDER" val="3"/>
</p:tagLst>
</file>

<file path=ppt/tags/tag11.xml><?xml version="1.0" encoding="utf-8"?>
<p:tagLst xmlns:a="http://schemas.openxmlformats.org/drawingml/2006/main" xmlns:r="http://schemas.openxmlformats.org/officeDocument/2006/relationships" xmlns:p="http://schemas.openxmlformats.org/presentationml/2006/main">
  <p:tag name="MH" val="20170926161626"/>
  <p:tag name="MH_LIBRARY" val="GRAPHIC"/>
  <p:tag name="MH_TYPE" val="SubTitle"/>
  <p:tag name="MH_ORDER" val="2"/>
</p:tagLst>
</file>

<file path=ppt/tags/tag12.xml><?xml version="1.0" encoding="utf-8"?>
<p:tagLst xmlns:a="http://schemas.openxmlformats.org/drawingml/2006/main" xmlns:r="http://schemas.openxmlformats.org/officeDocument/2006/relationships" xmlns:p="http://schemas.openxmlformats.org/presentationml/2006/main">
  <p:tag name="MH" val="20170926161626"/>
  <p:tag name="MH_LIBRARY" val="GRAPHIC"/>
  <p:tag name="MH_TYPE" val="Other"/>
  <p:tag name="MH_ORDER" val="2"/>
</p:tagLst>
</file>

<file path=ppt/tags/tag13.xml><?xml version="1.0" encoding="utf-8"?>
<p:tagLst xmlns:a="http://schemas.openxmlformats.org/drawingml/2006/main" xmlns:r="http://schemas.openxmlformats.org/officeDocument/2006/relationships" xmlns:p="http://schemas.openxmlformats.org/presentationml/2006/main">
  <p:tag name="MH" val="20170926161626"/>
  <p:tag name="MH_LIBRARY" val="GRAPHIC"/>
  <p:tag name="MH_TYPE" val="SubTitle"/>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70926161626"/>
  <p:tag name="MH_LIBRARY" val="GRAPHIC"/>
  <p:tag name="MH_TYPE" val="Other"/>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70926161626"/>
  <p:tag name="MH_LIBRARY" val="GRAPHIC"/>
  <p:tag name="MH_TYPE" val="PageTitle"/>
  <p:tag name="MH_ORDER" val="PageTitle"/>
</p:tagLst>
</file>

<file path=ppt/tags/tag3.xml><?xml version="1.0" encoding="utf-8"?>
<p:tagLst xmlns:a="http://schemas.openxmlformats.org/drawingml/2006/main" xmlns:r="http://schemas.openxmlformats.org/officeDocument/2006/relationships" xmlns:p="http://schemas.openxmlformats.org/presentationml/2006/main">
  <p:tag name="MH" val="20170926161626"/>
  <p:tag name="MH_LIBRARY" val="GRAPHIC"/>
  <p:tag name="MH_TYPE" val="SubTitle"/>
  <p:tag name="MH_ORDER" val="3"/>
</p:tagLst>
</file>

<file path=ppt/tags/tag4.xml><?xml version="1.0" encoding="utf-8"?>
<p:tagLst xmlns:a="http://schemas.openxmlformats.org/drawingml/2006/main" xmlns:r="http://schemas.openxmlformats.org/officeDocument/2006/relationships" xmlns:p="http://schemas.openxmlformats.org/presentationml/2006/main">
  <p:tag name="MH" val="20170926161626"/>
  <p:tag name="MH_LIBRARY" val="GRAPHIC"/>
  <p:tag name="MH_TYPE" val="Other"/>
  <p:tag name="MH_ORDER" val="3"/>
</p:tagLst>
</file>

<file path=ppt/tags/tag5.xml><?xml version="1.0" encoding="utf-8"?>
<p:tagLst xmlns:a="http://schemas.openxmlformats.org/drawingml/2006/main" xmlns:r="http://schemas.openxmlformats.org/officeDocument/2006/relationships" xmlns:p="http://schemas.openxmlformats.org/presentationml/2006/main">
  <p:tag name="MH" val="20170926161626"/>
  <p:tag name="MH_LIBRARY" val="GRAPHIC"/>
  <p:tag name="MH_TYPE" val="SubTitle"/>
  <p:tag name="MH_ORDER" val="3"/>
</p:tagLst>
</file>

<file path=ppt/tags/tag6.xml><?xml version="1.0" encoding="utf-8"?>
<p:tagLst xmlns:a="http://schemas.openxmlformats.org/drawingml/2006/main" xmlns:r="http://schemas.openxmlformats.org/officeDocument/2006/relationships" xmlns:p="http://schemas.openxmlformats.org/presentationml/2006/main">
  <p:tag name="MH" val="20170926161626"/>
  <p:tag name="MH_LIBRARY" val="GRAPHIC"/>
  <p:tag name="MH_TYPE" val="Other"/>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70926161626"/>
  <p:tag name="MH_LIBRARY" val="GRAPHIC"/>
  <p:tag name="MH_TYPE" val="SubTitle"/>
  <p:tag name="MH_ORDER" val="3"/>
</p:tagLst>
</file>

<file path=ppt/tags/tag8.xml><?xml version="1.0" encoding="utf-8"?>
<p:tagLst xmlns:a="http://schemas.openxmlformats.org/drawingml/2006/main" xmlns:r="http://schemas.openxmlformats.org/officeDocument/2006/relationships" xmlns:p="http://schemas.openxmlformats.org/presentationml/2006/main">
  <p:tag name="MH" val="20170926161626"/>
  <p:tag name="MH_LIBRARY" val="GRAPHIC"/>
  <p:tag name="MH_TYPE" val="Other"/>
  <p:tag name="MH_ORDER" val="3"/>
</p:tagLst>
</file>

<file path=ppt/tags/tag9.xml><?xml version="1.0" encoding="utf-8"?>
<p:tagLst xmlns:a="http://schemas.openxmlformats.org/drawingml/2006/main" xmlns:r="http://schemas.openxmlformats.org/officeDocument/2006/relationships" xmlns:p="http://schemas.openxmlformats.org/presentationml/2006/main">
  <p:tag name="MH" val="20170926161626"/>
  <p:tag name="MH_LIBRARY" val="GRAPHIC"/>
  <p:tag name="MH_TYPE" val="SubTitle"/>
  <p:tag name="MH_ORDER" val="3"/>
</p:tagLst>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72939C"/>
      </a:accent1>
      <a:accent2>
        <a:srgbClr val="DEDAD7"/>
      </a:accent2>
      <a:accent3>
        <a:srgbClr val="8A8A8A"/>
      </a:accent3>
      <a:accent4>
        <a:srgbClr val="545C5F"/>
      </a:accent4>
      <a:accent5>
        <a:srgbClr val="F7ABAD"/>
      </a:accent5>
      <a:accent6>
        <a:srgbClr val="FADB26"/>
      </a:accent6>
      <a:hlink>
        <a:srgbClr val="0000FF"/>
      </a:hlink>
      <a:folHlink>
        <a:srgbClr val="FF00FF"/>
      </a:folHlink>
    </a:clrScheme>
    <a:fontScheme name="Office Theme">
      <a:majorFont>
        <a:latin typeface="Helvetica"/>
        <a:ea typeface="Helvetica"/>
        <a:cs typeface="Helvetica"/>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72939C"/>
      </a:accent1>
      <a:accent2>
        <a:srgbClr val="DEDAD7"/>
      </a:accent2>
      <a:accent3>
        <a:srgbClr val="8A8A8A"/>
      </a:accent3>
      <a:accent4>
        <a:srgbClr val="545C5F"/>
      </a:accent4>
      <a:accent5>
        <a:srgbClr val="F7ABAD"/>
      </a:accent5>
      <a:accent6>
        <a:srgbClr val="FADB26"/>
      </a:accent6>
      <a:hlink>
        <a:srgbClr val="0000FF"/>
      </a:hlink>
      <a:folHlink>
        <a:srgbClr val="FF00FF"/>
      </a:folHlink>
    </a:clrScheme>
    <a:fontScheme name="Office Theme">
      <a:majorFont>
        <a:latin typeface="Helvetica"/>
        <a:ea typeface="Helvetica"/>
        <a:cs typeface="Helvetica"/>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customData xmlns="http://www.wps.cn/officeDocument/2013/wpsCustomData" xmlns:s="http://www.wps.cn/officeDocument/2013/wpsCustomData">
  <extobjs>
    <extobj name="F35B0BEE-F18A-47BB-8FCB-E00DA2F2635D-1">
      <extobjdata type="F35B0BEE-F18A-47BB-8FCB-E00DA2F2635D" data="ewoJIkRlc2lnbklkIiA6ICIxNzlmZTg1Mi01M2QzLTRmN2QtYTFhMy04YjE1NmJlNmI5NTgiCn0K"/>
    </extobj>
    <extobj name="F35B0BEE-F18A-47BB-8FCB-E00DA2F2635D-2">
      <extobjdata type="F35B0BEE-F18A-47BB-8FCB-E00DA2F2635D" data="ewoJIkRlc2lnbklkIiA6ICIxNzlmZTg1Mi01M2QzLTRmN2QtYTFhMy04YjE1NmJlNmI5NTgiCn0K"/>
    </extobj>
  </extobjs>
</s:customData>
</file>

<file path=customXml/itemProps1.xml><?xml version="1.0" encoding="utf-8"?>
<ds:datastoreItem xmlns:ds="http://schemas.openxmlformats.org/officeDocument/2006/customXml" ds:itemID="{395EB46E-2E1F-4176-996C-DB80F8A45768}">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otalTime>62</TotalTime>
  <Words>3018</Words>
  <Application>Microsoft Office PowerPoint</Application>
  <PresentationFormat>宽屏</PresentationFormat>
  <Paragraphs>264</Paragraphs>
  <Slides>50</Slides>
  <Notes>0</Notes>
  <HiddenSlides>0</HiddenSlides>
  <MMClips>0</MMClips>
  <ScaleCrop>false</ScaleCrop>
  <HeadingPairs>
    <vt:vector size="8" baseType="variant">
      <vt:variant>
        <vt:lpstr>已用的字体</vt:lpstr>
      </vt:variant>
      <vt:variant>
        <vt:i4>5</vt:i4>
      </vt:variant>
      <vt:variant>
        <vt:lpstr>主题</vt:lpstr>
      </vt:variant>
      <vt:variant>
        <vt:i4>1</vt:i4>
      </vt:variant>
      <vt:variant>
        <vt:lpstr>嵌入 OLE 服务器</vt:lpstr>
      </vt:variant>
      <vt:variant>
        <vt:i4>2</vt:i4>
      </vt:variant>
      <vt:variant>
        <vt:lpstr>幻灯片标题</vt:lpstr>
      </vt:variant>
      <vt:variant>
        <vt:i4>50</vt:i4>
      </vt:variant>
    </vt:vector>
  </HeadingPairs>
  <TitlesOfParts>
    <vt:vector size="58" baseType="lpstr">
      <vt:lpstr>方正舒体</vt:lpstr>
      <vt:lpstr>宋体</vt:lpstr>
      <vt:lpstr>Arial</vt:lpstr>
      <vt:lpstr>Franklin Gothic Book</vt:lpstr>
      <vt:lpstr>Helvetica</vt:lpstr>
      <vt:lpstr>Office Theme</vt:lpstr>
      <vt:lpstr>AutoCAD Drawing</vt:lpstr>
      <vt:lpstr>Microsoft Word 文档</vt:lpstr>
      <vt:lpstr>零件图</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26</cp:revision>
  <dcterms:created xsi:type="dcterms:W3CDTF">2023-03-30T12:50:00Z</dcterms:created>
  <dcterms:modified xsi:type="dcterms:W3CDTF">2024-04-14T01:58:19Z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F28DDA164ABD4E1B93C5C113DA1BF644</vt:lpwstr>
  </property>
  <property fmtid="{D5CDD505-2E9C-101B-9397-08002B2CF9AE}" pid="3" name="KSOProductBuildVer">
    <vt:lpwstr>2052-11.1.0.14036</vt:lpwstr>
  </property>
</Properties>
</file>